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 id="2147483665" r:id="rId3"/>
    <p:sldMasterId id="2147483672" r:id="rId4"/>
    <p:sldMasterId id="2147483686" r:id="rId5"/>
    <p:sldMasterId id="2147483700" r:id="rId6"/>
  </p:sldMasterIdLst>
  <p:notesMasterIdLst>
    <p:notesMasterId r:id="rId52"/>
  </p:notesMasterIdLst>
  <p:sldIdLst>
    <p:sldId id="256" r:id="rId7"/>
    <p:sldId id="300" r:id="rId8"/>
    <p:sldId id="257" r:id="rId9"/>
    <p:sldId id="258" r:id="rId10"/>
    <p:sldId id="259" r:id="rId11"/>
    <p:sldId id="260" r:id="rId12"/>
    <p:sldId id="261" r:id="rId13"/>
    <p:sldId id="262" r:id="rId14"/>
    <p:sldId id="263" r:id="rId15"/>
    <p:sldId id="264" r:id="rId16"/>
    <p:sldId id="265" r:id="rId17"/>
    <p:sldId id="266" r:id="rId18"/>
    <p:sldId id="267" r:id="rId19"/>
    <p:sldId id="299"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8" r:id="rId50"/>
    <p:sldId id="297" r:id="rId51"/>
  </p:sldIdLst>
  <p:sldSz cx="12192000" cy="6858000"/>
  <p:notesSz cx="7102475" cy="9037638"/>
  <p:embeddedFontLst>
    <p:embeddedFont>
      <p:font typeface="Aharoni" panose="02010803020104030203" pitchFamily="2" charset="-79"/>
      <p:bold r:id="rId53"/>
    </p:embeddedFont>
    <p:embeddedFont>
      <p:font typeface="Consolas" panose="020B0609020204030204" pitchFamily="49" charset="0"/>
      <p:regular r:id="rId54"/>
      <p:bold r:id="rId55"/>
      <p:italic r:id="rId56"/>
      <p:boldItalic r:id="rId57"/>
    </p:embeddedFont>
    <p:embeddedFont>
      <p:font typeface="IBM Plex Sans" panose="020B0503050203000203" pitchFamily="34" charset="0"/>
      <p:regular r:id="rId58"/>
      <p:bold r:id="rId59"/>
      <p:italic r:id="rId60"/>
      <p:boldItalic r:id="rId61"/>
    </p:embeddedFont>
    <p:embeddedFont>
      <p:font typeface="Noto Sans Symbols" pitchFamily="2" charset="0"/>
      <p:regular r:id="rId62"/>
      <p:bold r:id="rId63"/>
    </p:embeddedFont>
    <p:embeddedFont>
      <p:font typeface="Sniglet" panose="020B0604020202020204" charset="0"/>
      <p:regular r:id="rId64"/>
    </p:embeddedFont>
    <p:embeddedFont>
      <p:font typeface="Tahoma" panose="020B0604030504040204" pitchFamily="34" charset="0"/>
      <p:regular r:id="rId65"/>
      <p:bold r:id="rId66"/>
    </p:embeddedFont>
    <p:embeddedFont>
      <p:font typeface="Trebuchet MS" panose="020B0603020202020204" pitchFamily="34" charset="0"/>
      <p:regular r:id="rId67"/>
      <p:bold r:id="rId68"/>
      <p:italic r:id="rId69"/>
      <p:boldItalic r:id="rId70"/>
    </p:embeddedFont>
    <p:embeddedFont>
      <p:font typeface="Walter Turncoat" panose="020B0604020202020204" charset="0"/>
      <p:regular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2" roundtripDataSignature="AMtx7mi3v9Ad+EDU5qpFv4Iuiy/XbmjOg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D11118-6DA5-4ECD-9B29-6D3483887438}">
  <a:tblStyle styleId="{95D11118-6DA5-4ECD-9B29-6D3483887438}"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AA1E5DDD-3072-48F0-A93D-257D53DC8530}"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BEFF2"/>
          </a:solidFill>
        </a:fill>
      </a:tcStyle>
    </a:wholeTbl>
    <a:band1H>
      <a:tcTxStyle b="off" i="off"/>
      <a:tcStyle>
        <a:tcBdr/>
        <a:fill>
          <a:solidFill>
            <a:srgbClr val="D5DEE3"/>
          </a:solidFill>
        </a:fill>
      </a:tcStyle>
    </a:band1H>
    <a:band2H>
      <a:tcTxStyle b="off" i="off"/>
      <a:tcStyle>
        <a:tcBdr/>
      </a:tcStyle>
    </a:band2H>
    <a:band1V>
      <a:tcTxStyle b="off" i="off"/>
      <a:tcStyle>
        <a:tcBdr/>
        <a:fill>
          <a:solidFill>
            <a:srgbClr val="D5DEE3"/>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font" Target="fonts/font9.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8" Type="http://schemas.openxmlformats.org/officeDocument/2006/relationships/slide" Target="slides/slide2.xml"/><Relationship Id="rId51" Type="http://schemas.openxmlformats.org/officeDocument/2006/relationships/slide" Target="slides/slide45.xml"/><Relationship Id="rId72" Type="http://customschemas.google.com/relationships/presentationmetadata" Target="meta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5.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font" Target="fonts/font3.fntdata"/><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7739" cy="45345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3092" y="0"/>
            <a:ext cx="3077739" cy="453451"/>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584188"/>
            <a:ext cx="3077739" cy="4534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3092" y="8584188"/>
            <a:ext cx="3077739" cy="45345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p1: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4:notes"/>
          <p:cNvSpPr txBox="1">
            <a:spLocks noGrp="1"/>
          </p:cNvSpPr>
          <p:nvPr>
            <p:ph type="body" idx="1"/>
          </p:nvPr>
        </p:nvSpPr>
        <p:spPr>
          <a:xfrm>
            <a:off x="710248" y="4349363"/>
            <a:ext cx="5682000" cy="355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14:notes"/>
          <p:cNvSpPr>
            <a:spLocks noGrp="1" noRot="1" noChangeAspect="1"/>
          </p:cNvSpPr>
          <p:nvPr>
            <p:ph type="sldImg" idx="2"/>
          </p:nvPr>
        </p:nvSpPr>
        <p:spPr>
          <a:xfrm>
            <a:off x="839788" y="1130300"/>
            <a:ext cx="5422800" cy="30495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5: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p15: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6: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6: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rmAutofit/>
          </a:bodyPr>
          <a:lstStyle/>
          <a:p>
            <a:pPr marL="0" lvl="0" indent="-76200" algn="l" rtl="0">
              <a:lnSpc>
                <a:spcPct val="100000"/>
              </a:lnSpc>
              <a:spcBef>
                <a:spcPts val="0"/>
              </a:spcBef>
              <a:spcAft>
                <a:spcPts val="0"/>
              </a:spcAft>
              <a:buClr>
                <a:schemeClr val="dk1"/>
              </a:buClr>
              <a:buSzPts val="1200"/>
              <a:buFont typeface="Arial"/>
              <a:buChar char="•"/>
            </a:pPr>
            <a:r>
              <a:rPr lang="en-US"/>
              <a:t>The goals of cryptography is very similar (BUT NOT THE SAME) to the goals of network security, it uses techniques to ensure secure communication across insecure medium. </a:t>
            </a:r>
            <a:endParaRPr/>
          </a:p>
          <a:p>
            <a:pPr marL="0" lvl="0" indent="-76200" algn="l" rtl="0">
              <a:lnSpc>
                <a:spcPct val="100000"/>
              </a:lnSpc>
              <a:spcBef>
                <a:spcPts val="0"/>
              </a:spcBef>
              <a:spcAft>
                <a:spcPts val="0"/>
              </a:spcAft>
              <a:buClr>
                <a:schemeClr val="dk1"/>
              </a:buClr>
              <a:buSzPts val="1200"/>
              <a:buFont typeface="Arial"/>
              <a:buChar char="•"/>
            </a:pPr>
            <a:r>
              <a:rPr lang="en-US" b="1"/>
              <a:t>Confidentiality :  </a:t>
            </a:r>
            <a:r>
              <a:rPr lang="en-US"/>
              <a:t>Data on the network can be accessed only by authorized users.</a:t>
            </a:r>
            <a:endParaRPr/>
          </a:p>
          <a:p>
            <a:pPr marL="0" lvl="0" indent="-76200" algn="l" rtl="0">
              <a:lnSpc>
                <a:spcPct val="100000"/>
              </a:lnSpc>
              <a:spcBef>
                <a:spcPts val="0"/>
              </a:spcBef>
              <a:spcAft>
                <a:spcPts val="0"/>
              </a:spcAft>
              <a:buClr>
                <a:schemeClr val="dk1"/>
              </a:buClr>
              <a:buSzPts val="1200"/>
              <a:buFont typeface="Arial"/>
              <a:buChar char="•"/>
            </a:pPr>
            <a:r>
              <a:rPr lang="en-US" b="1"/>
              <a:t>Integrity </a:t>
            </a:r>
            <a:r>
              <a:rPr lang="en-US"/>
              <a:t> : Data on the network can be modified only by authorized users</a:t>
            </a:r>
            <a:endParaRPr/>
          </a:p>
          <a:p>
            <a:pPr marL="0" lvl="0" indent="-76200" algn="l" rtl="0">
              <a:lnSpc>
                <a:spcPct val="100000"/>
              </a:lnSpc>
              <a:spcBef>
                <a:spcPts val="0"/>
              </a:spcBef>
              <a:spcAft>
                <a:spcPts val="0"/>
              </a:spcAft>
              <a:buClr>
                <a:schemeClr val="dk1"/>
              </a:buClr>
              <a:buSzPts val="1200"/>
              <a:buFont typeface="Arial"/>
              <a:buChar char="•"/>
            </a:pPr>
            <a:r>
              <a:rPr lang="en-US" b="1"/>
              <a:t>Non-repudiation</a:t>
            </a:r>
            <a:r>
              <a:rPr lang="en-US"/>
              <a:t>: Sender cannot claim he did not sign or send message when he actually did. </a:t>
            </a:r>
            <a:endParaRPr/>
          </a:p>
          <a:p>
            <a:pPr marL="0" lvl="0" indent="-76200" algn="l" rtl="0">
              <a:lnSpc>
                <a:spcPct val="100000"/>
              </a:lnSpc>
              <a:spcBef>
                <a:spcPts val="0"/>
              </a:spcBef>
              <a:spcAft>
                <a:spcPts val="0"/>
              </a:spcAft>
              <a:buClr>
                <a:schemeClr val="dk1"/>
              </a:buClr>
              <a:buSzPts val="1200"/>
              <a:buFont typeface="Arial"/>
              <a:buChar char="•"/>
            </a:pPr>
            <a:r>
              <a:rPr lang="en-US" b="1"/>
              <a:t>Authentication</a:t>
            </a:r>
            <a:r>
              <a:rPr lang="en-US"/>
              <a:t>: The identities of sender and receiver are proven</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endParaRPr b="1"/>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endParaRPr/>
          </a:p>
        </p:txBody>
      </p:sp>
      <p:sp>
        <p:nvSpPr>
          <p:cNvPr id="379" name="Google Shape;379;p16:notes"/>
          <p:cNvSpPr txBox="1">
            <a:spLocks noGrp="1"/>
          </p:cNvSpPr>
          <p:nvPr>
            <p:ph type="sldNum" idx="12"/>
          </p:nvPr>
        </p:nvSpPr>
        <p:spPr>
          <a:xfrm>
            <a:off x="4023092" y="8584188"/>
            <a:ext cx="3077739" cy="45345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7: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17: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b="1" u="sng"/>
              <a:t>Examples of  Encryption/Decryption algorithm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Using Symmetric key :</a:t>
            </a:r>
            <a:endParaRPr/>
          </a:p>
          <a:p>
            <a:pPr marL="285750" lvl="0" indent="-285750" algn="l" rtl="0">
              <a:lnSpc>
                <a:spcPct val="100000"/>
              </a:lnSpc>
              <a:spcBef>
                <a:spcPts val="0"/>
              </a:spcBef>
              <a:spcAft>
                <a:spcPts val="0"/>
              </a:spcAft>
              <a:buClr>
                <a:schemeClr val="dk1"/>
              </a:buClr>
              <a:buSzPts val="1200"/>
              <a:buFont typeface="Calibri"/>
              <a:buAutoNum type="romanLcPeriod"/>
            </a:pPr>
            <a:r>
              <a:rPr lang="en-US"/>
              <a:t>Data Encryption Standard (DES)</a:t>
            </a:r>
            <a:endParaRPr/>
          </a:p>
          <a:p>
            <a:pPr marL="285750" lvl="0" indent="-285750" algn="l" rtl="0">
              <a:lnSpc>
                <a:spcPct val="100000"/>
              </a:lnSpc>
              <a:spcBef>
                <a:spcPts val="0"/>
              </a:spcBef>
              <a:spcAft>
                <a:spcPts val="0"/>
              </a:spcAft>
              <a:buClr>
                <a:schemeClr val="dk1"/>
              </a:buClr>
              <a:buSzPts val="1200"/>
              <a:buFont typeface="Calibri"/>
              <a:buAutoNum type="romanLcPeriod"/>
            </a:pPr>
            <a:r>
              <a:rPr lang="en-US"/>
              <a:t>Advanced Encryption Standard (AES)</a:t>
            </a:r>
            <a:endParaRPr/>
          </a:p>
          <a:p>
            <a:pPr marL="285750" lvl="0" indent="-285750" algn="l" rtl="0">
              <a:lnSpc>
                <a:spcPct val="100000"/>
              </a:lnSpc>
              <a:spcBef>
                <a:spcPts val="0"/>
              </a:spcBef>
              <a:spcAft>
                <a:spcPts val="0"/>
              </a:spcAft>
              <a:buClr>
                <a:schemeClr val="dk1"/>
              </a:buClr>
              <a:buSzPts val="1200"/>
              <a:buFont typeface="Calibri"/>
              <a:buAutoNum type="romanLcPeriod"/>
            </a:pPr>
            <a:r>
              <a:rPr lang="en-US"/>
              <a:t>Triple DES</a:t>
            </a:r>
            <a:endParaRPr/>
          </a:p>
          <a:p>
            <a:pPr marL="285750" lvl="0" indent="-285750" algn="l" rtl="0">
              <a:lnSpc>
                <a:spcPct val="100000"/>
              </a:lnSpc>
              <a:spcBef>
                <a:spcPts val="0"/>
              </a:spcBef>
              <a:spcAft>
                <a:spcPts val="0"/>
              </a:spcAft>
              <a:buClr>
                <a:schemeClr val="dk1"/>
              </a:buClr>
              <a:buSzPts val="1200"/>
              <a:buFont typeface="Calibri"/>
              <a:buAutoNum type="romanLcPeriod"/>
            </a:pPr>
            <a:r>
              <a:rPr lang="en-US"/>
              <a:t>RC2,RC5</a:t>
            </a:r>
            <a:endParaRPr/>
          </a:p>
          <a:p>
            <a:pPr marL="0" lvl="0" indent="0" algn="l" rtl="0">
              <a:lnSpc>
                <a:spcPct val="100000"/>
              </a:lnSpc>
              <a:spcBef>
                <a:spcPts val="0"/>
              </a:spcBef>
              <a:spcAft>
                <a:spcPts val="0"/>
              </a:spcAft>
              <a:buSzPts val="1400"/>
              <a:buNone/>
            </a:pPr>
            <a:r>
              <a:rPr lang="en-US">
                <a:solidFill>
                  <a:srgbClr val="000000"/>
                </a:solidFill>
              </a:rPr>
              <a:t>Using Symmetric key :</a:t>
            </a:r>
            <a:endParaRPr/>
          </a:p>
          <a:p>
            <a:pPr marL="285750" lvl="0" indent="-285750" algn="l" rtl="0">
              <a:lnSpc>
                <a:spcPct val="100000"/>
              </a:lnSpc>
              <a:spcBef>
                <a:spcPts val="0"/>
              </a:spcBef>
              <a:spcAft>
                <a:spcPts val="0"/>
              </a:spcAft>
              <a:buClr>
                <a:schemeClr val="dk1"/>
              </a:buClr>
              <a:buSzPts val="1200"/>
              <a:buFont typeface="Calibri"/>
              <a:buAutoNum type="romanLcPeriod"/>
            </a:pPr>
            <a:r>
              <a:rPr lang="en-US"/>
              <a:t>RSA</a:t>
            </a:r>
            <a:endParaRPr/>
          </a:p>
          <a:p>
            <a:pPr marL="285750" lvl="0" indent="-285750" algn="l" rtl="0">
              <a:lnSpc>
                <a:spcPct val="100000"/>
              </a:lnSpc>
              <a:spcBef>
                <a:spcPts val="0"/>
              </a:spcBef>
              <a:spcAft>
                <a:spcPts val="0"/>
              </a:spcAft>
              <a:buClr>
                <a:schemeClr val="dk1"/>
              </a:buClr>
              <a:buSzPts val="1200"/>
              <a:buFont typeface="Calibri"/>
              <a:buAutoNum type="romanLcPeriod"/>
            </a:pPr>
            <a:r>
              <a:rPr lang="en-US"/>
              <a:t>DSA</a:t>
            </a:r>
            <a:endParaRPr/>
          </a:p>
          <a:p>
            <a:pPr marL="285750" lvl="0" indent="-285750" algn="l" rtl="0">
              <a:lnSpc>
                <a:spcPct val="100000"/>
              </a:lnSpc>
              <a:spcBef>
                <a:spcPts val="0"/>
              </a:spcBef>
              <a:spcAft>
                <a:spcPts val="0"/>
              </a:spcAft>
              <a:buClr>
                <a:schemeClr val="dk1"/>
              </a:buClr>
              <a:buSzPts val="1200"/>
              <a:buFont typeface="Calibri"/>
              <a:buAutoNum type="romanLcPeriod"/>
            </a:pPr>
            <a:r>
              <a:rPr lang="en-US"/>
              <a:t>Diffie -Hellman</a:t>
            </a:r>
            <a:endParaRPr/>
          </a:p>
        </p:txBody>
      </p:sp>
      <p:sp>
        <p:nvSpPr>
          <p:cNvPr id="386" name="Google Shape;386;p17:notes"/>
          <p:cNvSpPr txBox="1">
            <a:spLocks noGrp="1"/>
          </p:cNvSpPr>
          <p:nvPr>
            <p:ph type="sldNum" idx="12"/>
          </p:nvPr>
        </p:nvSpPr>
        <p:spPr>
          <a:xfrm>
            <a:off x="4023092" y="8584188"/>
            <a:ext cx="3077739" cy="45345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8:notes"/>
          <p:cNvSpPr txBox="1">
            <a:spLocks noGrp="1"/>
          </p:cNvSpPr>
          <p:nvPr>
            <p:ph type="sldNum" idx="12"/>
          </p:nvPr>
        </p:nvSpPr>
        <p:spPr>
          <a:xfrm>
            <a:off x="4023092" y="8584188"/>
            <a:ext cx="3077739" cy="45345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16</a:t>
            </a:fld>
            <a:endParaRPr sz="1200" b="0" i="0" u="none" strike="noStrike" cap="none">
              <a:solidFill>
                <a:srgbClr val="000000"/>
              </a:solidFill>
              <a:latin typeface="Arial"/>
              <a:ea typeface="Arial"/>
              <a:cs typeface="Arial"/>
              <a:sym typeface="Arial"/>
            </a:endParaRPr>
          </a:p>
        </p:txBody>
      </p:sp>
      <p:sp>
        <p:nvSpPr>
          <p:cNvPr id="394" name="Google Shape;394;p18: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95" name="Google Shape;395;p18: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rmAutofit/>
          </a:bodyPr>
          <a:lstStyle/>
          <a:p>
            <a:pPr marL="363538" lvl="0" indent="-363538" algn="l" rtl="0">
              <a:lnSpc>
                <a:spcPct val="100000"/>
              </a:lnSpc>
              <a:spcBef>
                <a:spcPts val="0"/>
              </a:spcBef>
              <a:spcAft>
                <a:spcPts val="0"/>
              </a:spcAft>
              <a:buClr>
                <a:schemeClr val="dk1"/>
              </a:buClr>
              <a:buSzPts val="1200"/>
              <a:buFont typeface="Calibri"/>
              <a:buChar char="•"/>
            </a:pPr>
            <a:r>
              <a:rPr lang="en-US" sz="1200"/>
              <a:t>Before beginning to use</a:t>
            </a:r>
            <a:r>
              <a:rPr lang="en-US" sz="1200">
                <a:solidFill>
                  <a:srgbClr val="FF00FF"/>
                </a:solidFill>
              </a:rPr>
              <a:t> </a:t>
            </a:r>
            <a:r>
              <a:rPr lang="en-US" sz="1200"/>
              <a:t>symmetric cryptography, both sides need to have the key</a:t>
            </a:r>
            <a:endParaRPr/>
          </a:p>
          <a:p>
            <a:pPr marL="363538" lvl="0" indent="-363538" algn="l" rtl="0">
              <a:lnSpc>
                <a:spcPct val="100000"/>
              </a:lnSpc>
              <a:spcBef>
                <a:spcPts val="600"/>
              </a:spcBef>
              <a:spcAft>
                <a:spcPts val="0"/>
              </a:spcAft>
              <a:buClr>
                <a:schemeClr val="dk1"/>
              </a:buClr>
              <a:buSzPts val="1200"/>
              <a:buFont typeface="Calibri"/>
              <a:buChar char="•"/>
            </a:pPr>
            <a:r>
              <a:rPr lang="en-US" sz="1200"/>
              <a:t>One side can generate the key and send it to the other side</a:t>
            </a:r>
            <a:endParaRPr/>
          </a:p>
          <a:p>
            <a:pPr marL="363538" lvl="0" indent="-363538" algn="l" rtl="0">
              <a:lnSpc>
                <a:spcPct val="100000"/>
              </a:lnSpc>
              <a:spcBef>
                <a:spcPts val="600"/>
              </a:spcBef>
              <a:spcAft>
                <a:spcPts val="0"/>
              </a:spcAft>
              <a:buClr>
                <a:schemeClr val="dk1"/>
              </a:buClr>
              <a:buSzPts val="1200"/>
              <a:buFont typeface="Calibri"/>
              <a:buChar char="•"/>
            </a:pPr>
            <a:r>
              <a:rPr lang="en-US" sz="1200"/>
              <a:t>Both sides can then communicate securely</a:t>
            </a:r>
            <a:endParaRPr/>
          </a:p>
          <a:p>
            <a:pPr marL="363538" lvl="0" indent="-363538" algn="l" rtl="0">
              <a:lnSpc>
                <a:spcPct val="100000"/>
              </a:lnSpc>
              <a:spcBef>
                <a:spcPts val="600"/>
              </a:spcBef>
              <a:spcAft>
                <a:spcPts val="0"/>
              </a:spcAft>
              <a:buClr>
                <a:schemeClr val="dk1"/>
              </a:buClr>
              <a:buSzPts val="1200"/>
              <a:buFont typeface="Calibri"/>
              <a:buNone/>
            </a:pPr>
            <a:r>
              <a:rPr lang="en-US" sz="1200" b="1"/>
              <a:t>Problem: </a:t>
            </a:r>
            <a:r>
              <a:rPr lang="en-US" sz="1200"/>
              <a:t>keys must be securely transferred to parties concerned</a:t>
            </a:r>
            <a:endParaRPr/>
          </a:p>
          <a:p>
            <a:pPr marL="363538" lvl="0" indent="-363538" algn="l" rtl="0">
              <a:lnSpc>
                <a:spcPct val="100000"/>
              </a:lnSpc>
              <a:spcBef>
                <a:spcPts val="600"/>
              </a:spcBef>
              <a:spcAft>
                <a:spcPts val="0"/>
              </a:spcAft>
              <a:buClr>
                <a:srgbClr val="000000"/>
              </a:buClr>
              <a:buSzPts val="1200"/>
              <a:buFont typeface="Arial"/>
              <a:buChar char="•"/>
            </a:pPr>
            <a:r>
              <a:rPr lang="en-US">
                <a:solidFill>
                  <a:srgbClr val="000000"/>
                </a:solidFill>
                <a:latin typeface="Arial"/>
                <a:ea typeface="Arial"/>
                <a:cs typeface="Arial"/>
                <a:sym typeface="Arial"/>
              </a:rPr>
              <a:t>Keys can be</a:t>
            </a:r>
            <a:r>
              <a:rPr lang="en-US">
                <a:solidFill>
                  <a:srgbClr val="FF00FF"/>
                </a:solidFill>
                <a:latin typeface="Arial"/>
                <a:ea typeface="Arial"/>
                <a:cs typeface="Arial"/>
                <a:sym typeface="Arial"/>
              </a:rPr>
              <a:t> lost / stolen</a:t>
            </a:r>
            <a:endParaRPr/>
          </a:p>
          <a:p>
            <a:pPr marL="363538" lvl="0" indent="-363538" algn="l" rtl="0">
              <a:lnSpc>
                <a:spcPct val="100000"/>
              </a:lnSpc>
              <a:spcBef>
                <a:spcPts val="600"/>
              </a:spcBef>
              <a:spcAft>
                <a:spcPts val="0"/>
              </a:spcAft>
              <a:buClr>
                <a:srgbClr val="000000"/>
              </a:buClr>
              <a:buSzPts val="1200"/>
              <a:buFont typeface="Arial"/>
              <a:buChar char="•"/>
            </a:pPr>
            <a:r>
              <a:rPr lang="en-US">
                <a:solidFill>
                  <a:srgbClr val="000000"/>
                </a:solidFill>
                <a:latin typeface="Arial"/>
                <a:ea typeface="Arial"/>
                <a:cs typeface="Arial"/>
                <a:sym typeface="Arial"/>
              </a:rPr>
              <a:t>Keys can be </a:t>
            </a:r>
            <a:r>
              <a:rPr lang="en-US">
                <a:solidFill>
                  <a:srgbClr val="FF00FF"/>
                </a:solidFill>
                <a:latin typeface="Arial"/>
                <a:ea typeface="Arial"/>
                <a:cs typeface="Arial"/>
                <a:sym typeface="Arial"/>
              </a:rPr>
              <a:t>changed during transit</a:t>
            </a:r>
            <a:endParaRPr/>
          </a:p>
          <a:p>
            <a:pPr marL="363538" marR="0" lvl="1" indent="-363538" algn="l" rtl="0">
              <a:lnSpc>
                <a:spcPct val="100000"/>
              </a:lnSpc>
              <a:spcBef>
                <a:spcPts val="900"/>
              </a:spcBef>
              <a:spcAft>
                <a:spcPts val="0"/>
              </a:spcAft>
              <a:buClr>
                <a:srgbClr val="000000"/>
              </a:buClr>
              <a:buSzPts val="2400"/>
              <a:buFont typeface="Calibri"/>
              <a:buChar char="•"/>
            </a:pPr>
            <a:r>
              <a:rPr lang="en-US" sz="2400">
                <a:solidFill>
                  <a:srgbClr val="000000"/>
                </a:solidFill>
              </a:rPr>
              <a:t>Each pair of parties must have a unique key</a:t>
            </a:r>
            <a:endParaRPr/>
          </a:p>
          <a:p>
            <a:pPr marL="820738" lvl="1" indent="-287338" algn="l" rtl="0">
              <a:lnSpc>
                <a:spcPct val="100000"/>
              </a:lnSpc>
              <a:spcBef>
                <a:spcPts val="900"/>
              </a:spcBef>
              <a:spcAft>
                <a:spcPts val="0"/>
              </a:spcAft>
              <a:buClr>
                <a:schemeClr val="dk1"/>
              </a:buClr>
              <a:buSzPts val="1200"/>
              <a:buFont typeface="Calibri"/>
              <a:buNone/>
            </a:pPr>
            <a:endParaRPr>
              <a:solidFill>
                <a:srgbClr val="FF00FF"/>
              </a:solidFill>
              <a:latin typeface="Arial"/>
              <a:ea typeface="Arial"/>
              <a:cs typeface="Arial"/>
              <a:sym typeface="Arial"/>
            </a:endParaRPr>
          </a:p>
          <a:p>
            <a:pPr marL="363538" lvl="0" indent="-363538" algn="l" rtl="0">
              <a:lnSpc>
                <a:spcPct val="100000"/>
              </a:lnSpc>
              <a:spcBef>
                <a:spcPts val="600"/>
              </a:spcBef>
              <a:spcAft>
                <a:spcPts val="0"/>
              </a:spcAft>
              <a:buClr>
                <a:schemeClr val="dk1"/>
              </a:buClr>
              <a:buSzPts val="1200"/>
              <a:buFont typeface="Calibri"/>
              <a:buNone/>
            </a:pPr>
            <a:endParaRPr sz="1200" b="0"/>
          </a:p>
          <a:p>
            <a:pPr marL="0" lvl="0" indent="0" algn="l" rtl="0">
              <a:lnSpc>
                <a:spcPct val="100000"/>
              </a:lnSpc>
              <a:spcBef>
                <a:spcPts val="30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9: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19: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rmAutofit/>
          </a:bodyPr>
          <a:lstStyle/>
          <a:p>
            <a:pPr marL="820738" marR="0" lvl="1" indent="-363538" algn="l" rtl="0">
              <a:lnSpc>
                <a:spcPct val="100000"/>
              </a:lnSpc>
              <a:spcBef>
                <a:spcPts val="0"/>
              </a:spcBef>
              <a:spcAft>
                <a:spcPts val="0"/>
              </a:spcAft>
              <a:buClr>
                <a:srgbClr val="000000"/>
              </a:buClr>
              <a:buSzPts val="1200"/>
              <a:buFont typeface="Calibri"/>
              <a:buChar char="•"/>
            </a:pPr>
            <a:r>
              <a:rPr lang="en-US" sz="1200">
                <a:solidFill>
                  <a:srgbClr val="000000"/>
                </a:solidFill>
              </a:rPr>
              <a:t>Too many keys if numberof parties communicating  is large</a:t>
            </a:r>
            <a:endParaRPr/>
          </a:p>
          <a:p>
            <a:pPr marL="820738" marR="0" lvl="1" indent="-363538" algn="l" rtl="0">
              <a:lnSpc>
                <a:spcPct val="100000"/>
              </a:lnSpc>
              <a:spcBef>
                <a:spcPts val="600"/>
              </a:spcBef>
              <a:spcAft>
                <a:spcPts val="0"/>
              </a:spcAft>
              <a:buClr>
                <a:srgbClr val="CC3300"/>
              </a:buClr>
              <a:buSzPts val="1200"/>
              <a:buFont typeface="Arial"/>
              <a:buChar char="•"/>
            </a:pPr>
            <a:r>
              <a:rPr lang="en-US" b="1">
                <a:solidFill>
                  <a:srgbClr val="CC3300"/>
                </a:solidFill>
                <a:latin typeface="Arial"/>
                <a:ea typeface="Arial"/>
                <a:cs typeface="Arial"/>
                <a:sym typeface="Arial"/>
              </a:rPr>
              <a:t>No of keys = [p * (p-1)] / 2</a:t>
            </a:r>
            <a:endParaRPr/>
          </a:p>
          <a:p>
            <a:pPr marL="820738" marR="0" lvl="1" indent="-363538" algn="l" rtl="0">
              <a:lnSpc>
                <a:spcPct val="100000"/>
              </a:lnSpc>
              <a:spcBef>
                <a:spcPts val="600"/>
              </a:spcBef>
              <a:spcAft>
                <a:spcPts val="0"/>
              </a:spcAft>
              <a:buClr>
                <a:srgbClr val="CC3300"/>
              </a:buClr>
              <a:buSzPts val="1200"/>
              <a:buFont typeface="Arial"/>
              <a:buChar char="•"/>
            </a:pPr>
            <a:r>
              <a:rPr lang="en-US" b="1">
                <a:solidFill>
                  <a:srgbClr val="CC3300"/>
                </a:solidFill>
                <a:latin typeface="Arial"/>
                <a:ea typeface="Arial"/>
                <a:cs typeface="Arial"/>
                <a:sym typeface="Arial"/>
              </a:rPr>
              <a:t>Example: </a:t>
            </a:r>
            <a:r>
              <a:rPr lang="en-US" b="0">
                <a:solidFill>
                  <a:srgbClr val="CC3300"/>
                </a:solidFill>
                <a:latin typeface="Arial"/>
                <a:ea typeface="Arial"/>
                <a:cs typeface="Arial"/>
                <a:sym typeface="Arial"/>
              </a:rPr>
              <a:t> </a:t>
            </a:r>
            <a:endParaRPr/>
          </a:p>
          <a:p>
            <a:pPr marL="1277938" marR="0" lvl="2" indent="-363538" algn="l" rtl="0">
              <a:lnSpc>
                <a:spcPct val="100000"/>
              </a:lnSpc>
              <a:spcBef>
                <a:spcPts val="600"/>
              </a:spcBef>
              <a:spcAft>
                <a:spcPts val="0"/>
              </a:spcAft>
              <a:buClr>
                <a:srgbClr val="CC3300"/>
              </a:buClr>
              <a:buSzPts val="1200"/>
              <a:buFont typeface="Arial"/>
              <a:buNone/>
            </a:pPr>
            <a:r>
              <a:rPr lang="en-US" b="0">
                <a:solidFill>
                  <a:srgbClr val="CC3300"/>
                </a:solidFill>
                <a:latin typeface="Arial"/>
                <a:ea typeface="Arial"/>
                <a:cs typeface="Arial"/>
                <a:sym typeface="Arial"/>
              </a:rPr>
              <a:t>2 parties communicating requires 1 key</a:t>
            </a:r>
            <a:endParaRPr/>
          </a:p>
          <a:p>
            <a:pPr marL="1277938" marR="0" lvl="2" indent="-363538" algn="l" rtl="0">
              <a:lnSpc>
                <a:spcPct val="100000"/>
              </a:lnSpc>
              <a:spcBef>
                <a:spcPts val="600"/>
              </a:spcBef>
              <a:spcAft>
                <a:spcPts val="0"/>
              </a:spcAft>
              <a:buClr>
                <a:srgbClr val="CC3300"/>
              </a:buClr>
              <a:buSzPts val="1200"/>
              <a:buFont typeface="Arial"/>
              <a:buNone/>
            </a:pPr>
            <a:r>
              <a:rPr lang="en-US" b="0">
                <a:solidFill>
                  <a:srgbClr val="CC3300"/>
                </a:solidFill>
                <a:latin typeface="Arial"/>
                <a:ea typeface="Arial"/>
                <a:cs typeface="Arial"/>
                <a:sym typeface="Arial"/>
              </a:rPr>
              <a:t>4  parties communicating requires 6 unique keys, each party needs to hold 3 keys</a:t>
            </a:r>
            <a:endParaRPr/>
          </a:p>
          <a:p>
            <a:pPr marL="1277938" marR="0" lvl="2" indent="-363538" algn="l" rtl="0">
              <a:lnSpc>
                <a:spcPct val="100000"/>
              </a:lnSpc>
              <a:spcBef>
                <a:spcPts val="600"/>
              </a:spcBef>
              <a:spcAft>
                <a:spcPts val="0"/>
              </a:spcAft>
              <a:buClr>
                <a:srgbClr val="CC3300"/>
              </a:buClr>
              <a:buSzPts val="1200"/>
              <a:buFont typeface="Arial"/>
              <a:buNone/>
            </a:pPr>
            <a:r>
              <a:rPr lang="en-US" b="0">
                <a:solidFill>
                  <a:srgbClr val="CC3300"/>
                </a:solidFill>
                <a:latin typeface="Arial"/>
                <a:ea typeface="Arial"/>
                <a:cs typeface="Arial"/>
                <a:sym typeface="Arial"/>
              </a:rPr>
              <a:t>20 parties  communicating requires 190 unique keys, each party needs to hold 19 keys</a:t>
            </a:r>
            <a:endParaRPr/>
          </a:p>
          <a:p>
            <a:pPr marL="1277938" marR="0" lvl="2" indent="-363538" algn="l" rtl="0">
              <a:lnSpc>
                <a:spcPct val="100000"/>
              </a:lnSpc>
              <a:spcBef>
                <a:spcPts val="600"/>
              </a:spcBef>
              <a:spcAft>
                <a:spcPts val="0"/>
              </a:spcAft>
              <a:buClr>
                <a:srgbClr val="CC3300"/>
              </a:buClr>
              <a:buSzPts val="1200"/>
              <a:buFont typeface="Arial"/>
              <a:buNone/>
            </a:pPr>
            <a:r>
              <a:rPr lang="en-US" b="0">
                <a:solidFill>
                  <a:srgbClr val="CC3300"/>
                </a:solidFill>
                <a:latin typeface="Arial"/>
                <a:ea typeface="Arial"/>
                <a:cs typeface="Arial"/>
                <a:sym typeface="Arial"/>
              </a:rPr>
              <a:t>300 parties  communicating requires 44850 unique keys, each party needs to hold 299 keys</a:t>
            </a:r>
            <a:endParaRPr/>
          </a:p>
          <a:p>
            <a:pPr marL="0" lvl="0" indent="0" algn="l" rtl="0">
              <a:lnSpc>
                <a:spcPct val="100000"/>
              </a:lnSpc>
              <a:spcBef>
                <a:spcPts val="300"/>
              </a:spcBef>
              <a:spcAft>
                <a:spcPts val="0"/>
              </a:spcAft>
              <a:buSzPts val="1400"/>
              <a:buNone/>
            </a:pPr>
            <a:endParaRPr/>
          </a:p>
        </p:txBody>
      </p:sp>
      <p:sp>
        <p:nvSpPr>
          <p:cNvPr id="420" name="Google Shape;420;p19:notes"/>
          <p:cNvSpPr txBox="1">
            <a:spLocks noGrp="1"/>
          </p:cNvSpPr>
          <p:nvPr>
            <p:ph type="sldNum" idx="12"/>
          </p:nvPr>
        </p:nvSpPr>
        <p:spPr>
          <a:xfrm>
            <a:off x="4023092" y="8584188"/>
            <a:ext cx="3077739" cy="45345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0:notes"/>
          <p:cNvSpPr txBox="1">
            <a:spLocks noGrp="1"/>
          </p:cNvSpPr>
          <p:nvPr>
            <p:ph type="sldNum" idx="12"/>
          </p:nvPr>
        </p:nvSpPr>
        <p:spPr>
          <a:xfrm>
            <a:off x="4023092" y="8584188"/>
            <a:ext cx="3077739" cy="45345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18</a:t>
            </a:fld>
            <a:endParaRPr sz="1200" b="0" i="0" u="none" strike="noStrike" cap="none">
              <a:solidFill>
                <a:srgbClr val="000000"/>
              </a:solidFill>
              <a:latin typeface="Arial"/>
              <a:ea typeface="Arial"/>
              <a:cs typeface="Arial"/>
              <a:sym typeface="Arial"/>
            </a:endParaRPr>
          </a:p>
        </p:txBody>
      </p:sp>
      <p:sp>
        <p:nvSpPr>
          <p:cNvPr id="446" name="Google Shape;446;p20: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7" name="Google Shape;447;p20: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dk1"/>
              </a:buClr>
              <a:buSzPts val="832"/>
              <a:buFont typeface="Arial"/>
              <a:buNone/>
            </a:pPr>
            <a:endParaRPr sz="832"/>
          </a:p>
          <a:p>
            <a:pPr marL="0" lvl="0" indent="-52832" algn="l" rtl="0">
              <a:lnSpc>
                <a:spcPct val="70000"/>
              </a:lnSpc>
              <a:spcBef>
                <a:spcPts val="0"/>
              </a:spcBef>
              <a:spcAft>
                <a:spcPts val="0"/>
              </a:spcAft>
              <a:buClr>
                <a:schemeClr val="dk1"/>
              </a:buClr>
              <a:buSzPts val="832"/>
              <a:buFont typeface="Arial"/>
              <a:buChar char="•"/>
            </a:pPr>
            <a:r>
              <a:rPr lang="en-US" sz="832"/>
              <a:t>Each party will have a unique pair of keys, public and private keys. The private key is kept by the owner and the public key is made available to everyone that wants to communicate with the party.</a:t>
            </a:r>
            <a:endParaRPr/>
          </a:p>
          <a:p>
            <a:pPr marL="363538" lvl="0" indent="-363538" algn="l" rtl="0">
              <a:lnSpc>
                <a:spcPct val="80000"/>
              </a:lnSpc>
              <a:spcBef>
                <a:spcPts val="208"/>
              </a:spcBef>
              <a:spcAft>
                <a:spcPts val="0"/>
              </a:spcAft>
              <a:buClr>
                <a:schemeClr val="dk1"/>
              </a:buClr>
              <a:buSzPts val="832"/>
              <a:buFont typeface="Calibri"/>
              <a:buChar char="•"/>
            </a:pPr>
            <a:r>
              <a:rPr lang="en-US" sz="832"/>
              <a:t>Private key has to be kept in secret from others and should be stored in a password-protected file/media or a secure tamper-proof hardware-device like a smart card.</a:t>
            </a:r>
            <a:endParaRPr sz="832"/>
          </a:p>
          <a:p>
            <a:pPr marL="363538" lvl="0" indent="-363538" algn="l" rtl="0">
              <a:lnSpc>
                <a:spcPct val="80000"/>
              </a:lnSpc>
              <a:spcBef>
                <a:spcPts val="416"/>
              </a:spcBef>
              <a:spcAft>
                <a:spcPts val="0"/>
              </a:spcAft>
              <a:buClr>
                <a:schemeClr val="dk1"/>
              </a:buClr>
              <a:buSzPts val="832"/>
              <a:buFont typeface="Calibri"/>
              <a:buChar char="•"/>
            </a:pPr>
            <a:r>
              <a:rPr lang="en-US" sz="832"/>
              <a:t>Public key is available for everyone they can be </a:t>
            </a:r>
            <a:endParaRPr/>
          </a:p>
          <a:p>
            <a:pPr marL="820738" lvl="1" indent="-363538" algn="l" rtl="0">
              <a:lnSpc>
                <a:spcPct val="80000"/>
              </a:lnSpc>
              <a:spcBef>
                <a:spcPts val="416"/>
              </a:spcBef>
              <a:spcAft>
                <a:spcPts val="0"/>
              </a:spcAft>
              <a:buClr>
                <a:schemeClr val="dk1"/>
              </a:buClr>
              <a:buSzPts val="832"/>
              <a:buFont typeface="Noto Sans Symbols"/>
              <a:buChar char="⮚"/>
            </a:pPr>
            <a:r>
              <a:rPr lang="en-US" sz="832"/>
              <a:t>registered in public key stores/directory  eg,  http://pgp.mit.edu, http://keyserver.pgp.com, sks-keyservers.net</a:t>
            </a:r>
            <a:endParaRPr/>
          </a:p>
          <a:p>
            <a:pPr marL="820738" lvl="1" indent="-363538" algn="l" rtl="0">
              <a:lnSpc>
                <a:spcPct val="80000"/>
              </a:lnSpc>
              <a:spcBef>
                <a:spcPts val="416"/>
              </a:spcBef>
              <a:spcAft>
                <a:spcPts val="0"/>
              </a:spcAft>
              <a:buClr>
                <a:schemeClr val="dk1"/>
              </a:buClr>
              <a:buSzPts val="832"/>
              <a:buFont typeface="Noto Sans Symbols"/>
              <a:buChar char="⮚"/>
            </a:pPr>
            <a:r>
              <a:rPr lang="en-US" sz="832"/>
              <a:t>distributed by email</a:t>
            </a:r>
            <a:endParaRPr/>
          </a:p>
          <a:p>
            <a:pPr marL="820738" lvl="1" indent="-363538" algn="l" rtl="0">
              <a:lnSpc>
                <a:spcPct val="80000"/>
              </a:lnSpc>
              <a:spcBef>
                <a:spcPts val="416"/>
              </a:spcBef>
              <a:spcAft>
                <a:spcPts val="0"/>
              </a:spcAft>
              <a:buClr>
                <a:schemeClr val="dk1"/>
              </a:buClr>
              <a:buSzPts val="832"/>
              <a:buFont typeface="Noto Sans Symbols"/>
              <a:buChar char="⮚"/>
            </a:pPr>
            <a:r>
              <a:rPr lang="en-US" sz="832"/>
              <a:t>published in web sites/social media</a:t>
            </a:r>
            <a:endParaRPr/>
          </a:p>
          <a:p>
            <a:pPr marL="820738" lvl="1" indent="-363538" algn="l" rtl="0">
              <a:lnSpc>
                <a:spcPct val="80000"/>
              </a:lnSpc>
              <a:spcBef>
                <a:spcPts val="416"/>
              </a:spcBef>
              <a:spcAft>
                <a:spcPts val="0"/>
              </a:spcAft>
              <a:buClr>
                <a:schemeClr val="dk1"/>
              </a:buClr>
              <a:buSzPts val="832"/>
              <a:buFont typeface="Noto Sans Symbols"/>
              <a:buNone/>
            </a:pPr>
            <a:endParaRPr sz="832"/>
          </a:p>
          <a:p>
            <a:pPr marL="0" marR="0" lvl="0" indent="-52832" algn="l" rtl="0">
              <a:lnSpc>
                <a:spcPct val="70000"/>
              </a:lnSpc>
              <a:spcBef>
                <a:spcPts val="208"/>
              </a:spcBef>
              <a:spcAft>
                <a:spcPts val="0"/>
              </a:spcAft>
              <a:buClr>
                <a:srgbClr val="000000"/>
              </a:buClr>
              <a:buSzPts val="832"/>
              <a:buFont typeface="Arial"/>
              <a:buChar char="•"/>
            </a:pPr>
            <a:r>
              <a:rPr lang="en-US" sz="832">
                <a:solidFill>
                  <a:srgbClr val="000000"/>
                </a:solidFill>
                <a:latin typeface="Arial"/>
                <a:ea typeface="Arial"/>
                <a:cs typeface="Arial"/>
                <a:sym typeface="Arial"/>
              </a:rPr>
              <a:t>One key to encrypt and the other key to decrypt. If the public keys is used for encryption, only its corresponding private key can be used to decrypt. Vice versa, if a private key is used for encryption, only its corresponding public key can be used to decrypt.</a:t>
            </a:r>
            <a:endParaRPr sz="832">
              <a:solidFill>
                <a:srgbClr val="000000"/>
              </a:solidFill>
              <a:latin typeface="Arial"/>
              <a:ea typeface="Arial"/>
              <a:cs typeface="Arial"/>
              <a:sym typeface="Arial"/>
            </a:endParaRPr>
          </a:p>
          <a:p>
            <a:pPr marL="0" lvl="0" indent="0" algn="l" rtl="0">
              <a:lnSpc>
                <a:spcPct val="70000"/>
              </a:lnSpc>
              <a:spcBef>
                <a:spcPts val="0"/>
              </a:spcBef>
              <a:spcAft>
                <a:spcPts val="0"/>
              </a:spcAft>
              <a:buClr>
                <a:schemeClr val="dk1"/>
              </a:buClr>
              <a:buSzPts val="832"/>
              <a:buFont typeface="Arial"/>
              <a:buNone/>
            </a:pPr>
            <a:endParaRPr sz="832"/>
          </a:p>
          <a:p>
            <a:pPr marL="0" lvl="0" indent="-52832" algn="l" rtl="0">
              <a:lnSpc>
                <a:spcPct val="70000"/>
              </a:lnSpc>
              <a:spcBef>
                <a:spcPts val="0"/>
              </a:spcBef>
              <a:spcAft>
                <a:spcPts val="0"/>
              </a:spcAft>
              <a:buClr>
                <a:schemeClr val="dk1"/>
              </a:buClr>
              <a:buSzPts val="832"/>
              <a:buFont typeface="Arial"/>
              <a:buChar char="•"/>
            </a:pPr>
            <a:r>
              <a:rPr lang="en-US" sz="832"/>
              <a:t>To communicate securely with another party, sender obtain the receiver’s  public key and encrypt contents. Receiver decrypt’s using his private key</a:t>
            </a:r>
            <a:endParaRPr/>
          </a:p>
          <a:p>
            <a:pPr marL="0" lvl="0" indent="0" algn="l" rtl="0">
              <a:lnSpc>
                <a:spcPct val="70000"/>
              </a:lnSpc>
              <a:spcBef>
                <a:spcPts val="0"/>
              </a:spcBef>
              <a:spcAft>
                <a:spcPts val="0"/>
              </a:spcAft>
              <a:buClr>
                <a:schemeClr val="dk1"/>
              </a:buClr>
              <a:buSzPts val="832"/>
              <a:buFont typeface="Arial"/>
              <a:buNone/>
            </a:pPr>
            <a:r>
              <a:rPr lang="en-US" sz="832"/>
              <a:t>Keys required : </a:t>
            </a:r>
            <a:r>
              <a:rPr lang="en-US" sz="832" b="1"/>
              <a:t>Example</a:t>
            </a:r>
            <a:endParaRPr sz="832" b="1"/>
          </a:p>
          <a:p>
            <a:pPr marL="0" marR="0" lvl="2" indent="0" algn="l" rtl="0">
              <a:lnSpc>
                <a:spcPct val="70000"/>
              </a:lnSpc>
              <a:spcBef>
                <a:spcPts val="0"/>
              </a:spcBef>
              <a:spcAft>
                <a:spcPts val="0"/>
              </a:spcAft>
              <a:buClr>
                <a:schemeClr val="dk1"/>
              </a:buClr>
              <a:buSzPts val="832"/>
              <a:buFont typeface="Arial"/>
              <a:buNone/>
            </a:pPr>
            <a:r>
              <a:rPr lang="en-US" sz="832"/>
              <a:t> 	</a:t>
            </a:r>
            <a:r>
              <a:rPr lang="en-US" sz="1110" b="0">
                <a:solidFill>
                  <a:srgbClr val="CC3300"/>
                </a:solidFill>
                <a:latin typeface="Arial"/>
                <a:ea typeface="Arial"/>
                <a:cs typeface="Arial"/>
                <a:sym typeface="Arial"/>
              </a:rPr>
              <a:t>2 parties communicating requires  2 pairs of unique public/private keys, each party holds 1 private key and 1 public key</a:t>
            </a:r>
            <a:endParaRPr/>
          </a:p>
          <a:p>
            <a:pPr marL="1277938" marR="0" lvl="2" indent="-363538" algn="l" rtl="0">
              <a:lnSpc>
                <a:spcPct val="80000"/>
              </a:lnSpc>
              <a:spcBef>
                <a:spcPts val="278"/>
              </a:spcBef>
              <a:spcAft>
                <a:spcPts val="0"/>
              </a:spcAft>
              <a:buClr>
                <a:srgbClr val="CC3300"/>
              </a:buClr>
              <a:buSzPts val="1110"/>
              <a:buFont typeface="Arial"/>
              <a:buNone/>
            </a:pPr>
            <a:r>
              <a:rPr lang="en-US" sz="1110" b="0">
                <a:solidFill>
                  <a:srgbClr val="CC3300"/>
                </a:solidFill>
                <a:latin typeface="Arial"/>
                <a:ea typeface="Arial"/>
                <a:cs typeface="Arial"/>
                <a:sym typeface="Arial"/>
              </a:rPr>
              <a:t>4  parties communicating requires 4 pairs of unique  public/private keys, each party holds 1 private key,  and 3 public keys</a:t>
            </a:r>
            <a:endParaRPr sz="1110" b="0">
              <a:solidFill>
                <a:srgbClr val="CC3300"/>
              </a:solidFill>
              <a:latin typeface="Arial"/>
              <a:ea typeface="Arial"/>
              <a:cs typeface="Arial"/>
              <a:sym typeface="Arial"/>
            </a:endParaRPr>
          </a:p>
          <a:p>
            <a:pPr marL="1277938" marR="0" lvl="2" indent="-363538" algn="l" rtl="0">
              <a:lnSpc>
                <a:spcPct val="80000"/>
              </a:lnSpc>
              <a:spcBef>
                <a:spcPts val="555"/>
              </a:spcBef>
              <a:spcAft>
                <a:spcPts val="0"/>
              </a:spcAft>
              <a:buClr>
                <a:srgbClr val="CC3300"/>
              </a:buClr>
              <a:buSzPts val="1110"/>
              <a:buFont typeface="Arial"/>
              <a:buNone/>
            </a:pPr>
            <a:r>
              <a:rPr lang="en-US" sz="1110" b="0">
                <a:solidFill>
                  <a:srgbClr val="CC3300"/>
                </a:solidFill>
                <a:latin typeface="Arial"/>
                <a:ea typeface="Arial"/>
                <a:cs typeface="Arial"/>
                <a:sym typeface="Arial"/>
              </a:rPr>
              <a:t>20 parties  communicating requires 20 pairs of unique public/private keys, each party holds 1 private key,  and 19 public keys</a:t>
            </a:r>
            <a:endParaRPr sz="1110" b="0">
              <a:solidFill>
                <a:srgbClr val="CC3300"/>
              </a:solidFill>
              <a:latin typeface="Arial"/>
              <a:ea typeface="Arial"/>
              <a:cs typeface="Arial"/>
              <a:sym typeface="Arial"/>
            </a:endParaRPr>
          </a:p>
          <a:p>
            <a:pPr marL="1277938" marR="0" lvl="2" indent="-363538" algn="l" rtl="0">
              <a:lnSpc>
                <a:spcPct val="80000"/>
              </a:lnSpc>
              <a:spcBef>
                <a:spcPts val="555"/>
              </a:spcBef>
              <a:spcAft>
                <a:spcPts val="0"/>
              </a:spcAft>
              <a:buClr>
                <a:srgbClr val="CC3300"/>
              </a:buClr>
              <a:buSzPts val="1110"/>
              <a:buFont typeface="Arial"/>
              <a:buNone/>
            </a:pPr>
            <a:r>
              <a:rPr lang="en-US" sz="1110" b="0">
                <a:solidFill>
                  <a:srgbClr val="CC3300"/>
                </a:solidFill>
                <a:latin typeface="Arial"/>
                <a:ea typeface="Arial"/>
                <a:cs typeface="Arial"/>
                <a:sym typeface="Arial"/>
              </a:rPr>
              <a:t>300 parties  communicating requires 300 pairs of unique  public/private keys, each party holds 1 private key,  and 299 public keys</a:t>
            </a:r>
            <a:endParaRPr sz="1110" b="0">
              <a:solidFill>
                <a:srgbClr val="CC3300"/>
              </a:solidFill>
              <a:latin typeface="Arial"/>
              <a:ea typeface="Arial"/>
              <a:cs typeface="Arial"/>
              <a:sym typeface="Arial"/>
            </a:endParaRPr>
          </a:p>
          <a:p>
            <a:pPr marL="0" marR="0" lvl="2" indent="0" algn="l" rtl="0">
              <a:lnSpc>
                <a:spcPct val="70000"/>
              </a:lnSpc>
              <a:spcBef>
                <a:spcPts val="278"/>
              </a:spcBef>
              <a:spcAft>
                <a:spcPts val="0"/>
              </a:spcAft>
              <a:buClr>
                <a:schemeClr val="dk1"/>
              </a:buClr>
              <a:buSzPts val="1110"/>
              <a:buFont typeface="Arial"/>
              <a:buNone/>
            </a:pPr>
            <a:endParaRPr sz="1110" b="0">
              <a:solidFill>
                <a:srgbClr val="CC3300"/>
              </a:solidFill>
              <a:latin typeface="Arial"/>
              <a:ea typeface="Arial"/>
              <a:cs typeface="Arial"/>
              <a:sym typeface="Arial"/>
            </a:endParaRPr>
          </a:p>
          <a:p>
            <a:pPr marL="0" marR="0" lvl="2" indent="0" algn="l" rtl="0">
              <a:lnSpc>
                <a:spcPct val="70000"/>
              </a:lnSpc>
              <a:spcBef>
                <a:spcPts val="0"/>
              </a:spcBef>
              <a:spcAft>
                <a:spcPts val="0"/>
              </a:spcAft>
              <a:buClr>
                <a:schemeClr val="dk1"/>
              </a:buClr>
              <a:buSzPts val="832"/>
              <a:buFont typeface="Arial"/>
              <a:buNone/>
            </a:pPr>
            <a:endParaRPr sz="832"/>
          </a:p>
          <a:p>
            <a:pPr marL="457200" lvl="1" indent="0" algn="l" rtl="0">
              <a:lnSpc>
                <a:spcPct val="70000"/>
              </a:lnSpc>
              <a:spcBef>
                <a:spcPts val="0"/>
              </a:spcBef>
              <a:spcAft>
                <a:spcPts val="0"/>
              </a:spcAft>
              <a:buClr>
                <a:schemeClr val="dk1"/>
              </a:buClr>
              <a:buSzPts val="832"/>
              <a:buFont typeface="Calibri"/>
              <a:buNone/>
            </a:pPr>
            <a:endParaRPr sz="832"/>
          </a:p>
          <a:p>
            <a:pPr marL="0" lvl="0" indent="0" algn="l" rtl="0">
              <a:lnSpc>
                <a:spcPct val="70000"/>
              </a:lnSpc>
              <a:spcBef>
                <a:spcPts val="0"/>
              </a:spcBef>
              <a:spcAft>
                <a:spcPts val="0"/>
              </a:spcAft>
              <a:buSzPts val="1400"/>
              <a:buNone/>
            </a:pPr>
            <a:endParaRPr sz="832"/>
          </a:p>
          <a:p>
            <a:pPr marL="0" lvl="0" indent="0" algn="l" rtl="0">
              <a:lnSpc>
                <a:spcPct val="70000"/>
              </a:lnSpc>
              <a:spcBef>
                <a:spcPts val="0"/>
              </a:spcBef>
              <a:spcAft>
                <a:spcPts val="0"/>
              </a:spcAft>
              <a:buSzPts val="1400"/>
              <a:buNone/>
            </a:pPr>
            <a:endParaRPr sz="832"/>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21: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4" name="Google Shape;474;p21: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22: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3: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23: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487" name="Google Shape;487;p23:notes"/>
          <p:cNvSpPr txBox="1">
            <a:spLocks noGrp="1"/>
          </p:cNvSpPr>
          <p:nvPr>
            <p:ph type="sldNum" idx="12"/>
          </p:nvPr>
        </p:nvSpPr>
        <p:spPr>
          <a:xfrm>
            <a:off x="4023092" y="8584188"/>
            <a:ext cx="3077739" cy="45345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78" name="Google Shape;278;p2: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Network Security is the process of by which the digital information resources and assets on the network are protected. We do not just protect the assets which have direct value to the company, we also need to protect the means to which  these assets are used and accessed. That means not only must we protect the company’s trade secrets or its customer data, we must also protect the network devices and servers hosting the data and services. </a:t>
            </a:r>
            <a:endParaRPr/>
          </a:p>
          <a:p>
            <a:pPr marL="0" lvl="0" indent="0" algn="l" rtl="0">
              <a:lnSpc>
                <a:spcPct val="100000"/>
              </a:lnSpc>
              <a:spcBef>
                <a:spcPts val="0"/>
              </a:spcBef>
              <a:spcAft>
                <a:spcPts val="0"/>
              </a:spcAft>
              <a:buSzPts val="1400"/>
              <a:buNone/>
            </a:pPr>
            <a:r>
              <a:rPr lang="en-US"/>
              <a:t>To provide adequate protection of network resources, the procedures and technologies that we deploy need to guarantee </a:t>
            </a:r>
            <a:r>
              <a:rPr lang="en-US" b="1"/>
              <a:t>three</a:t>
            </a:r>
            <a:r>
              <a:rPr lang="en-US"/>
              <a:t> things, sometimes referred to as the CIA triad</a:t>
            </a:r>
            <a:endParaRPr/>
          </a:p>
          <a:p>
            <a:pPr marL="0" lvl="0" indent="-76200" algn="l" rtl="0">
              <a:lnSpc>
                <a:spcPct val="100000"/>
              </a:lnSpc>
              <a:spcBef>
                <a:spcPts val="0"/>
              </a:spcBef>
              <a:spcAft>
                <a:spcPts val="0"/>
              </a:spcAft>
              <a:buClr>
                <a:schemeClr val="dk1"/>
              </a:buClr>
              <a:buSzPts val="1200"/>
              <a:buFont typeface="Calibri"/>
              <a:buAutoNum type="arabicPeriod"/>
            </a:pPr>
            <a:r>
              <a:rPr lang="en-US"/>
              <a:t>ensure </a:t>
            </a:r>
            <a:r>
              <a:rPr lang="en-US" b="1"/>
              <a:t>confidentiality,</a:t>
            </a:r>
            <a:endParaRPr/>
          </a:p>
          <a:p>
            <a:pPr marL="0" lvl="0" indent="-76200" algn="l" rtl="0">
              <a:lnSpc>
                <a:spcPct val="100000"/>
              </a:lnSpc>
              <a:spcBef>
                <a:spcPts val="0"/>
              </a:spcBef>
              <a:spcAft>
                <a:spcPts val="0"/>
              </a:spcAft>
              <a:buClr>
                <a:schemeClr val="dk1"/>
              </a:buClr>
              <a:buSzPts val="1200"/>
              <a:buFont typeface="Calibri"/>
              <a:buAutoNum type="arabicPeriod"/>
            </a:pPr>
            <a:r>
              <a:rPr lang="en-US"/>
              <a:t>maintain </a:t>
            </a:r>
            <a:r>
              <a:rPr lang="en-US" b="1"/>
              <a:t>integrit</a:t>
            </a:r>
            <a:r>
              <a:rPr lang="en-US"/>
              <a:t>y and </a:t>
            </a:r>
            <a:endParaRPr/>
          </a:p>
          <a:p>
            <a:pPr marL="0" lvl="0" indent="-76200" algn="l" rtl="0">
              <a:lnSpc>
                <a:spcPct val="100000"/>
              </a:lnSpc>
              <a:spcBef>
                <a:spcPts val="0"/>
              </a:spcBef>
              <a:spcAft>
                <a:spcPts val="0"/>
              </a:spcAft>
              <a:buClr>
                <a:schemeClr val="dk1"/>
              </a:buClr>
              <a:buSzPts val="1200"/>
              <a:buFont typeface="Calibri"/>
              <a:buAutoNum type="arabicPeriod"/>
            </a:pPr>
            <a:r>
              <a:rPr lang="en-US"/>
              <a:t>assure </a:t>
            </a:r>
            <a:r>
              <a:rPr lang="en-US" b="1"/>
              <a:t>availability.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goals of network security is to enforce confidentiality, integrity and availability  in the network.</a:t>
            </a:r>
            <a:endParaRPr/>
          </a:p>
        </p:txBody>
      </p:sp>
      <p:sp>
        <p:nvSpPr>
          <p:cNvPr id="279" name="Google Shape;279;p2:notes"/>
          <p:cNvSpPr txBox="1">
            <a:spLocks noGrp="1"/>
          </p:cNvSpPr>
          <p:nvPr>
            <p:ph type="sldNum" idx="12"/>
          </p:nvPr>
        </p:nvSpPr>
        <p:spPr>
          <a:xfrm>
            <a:off x="4023092" y="8584188"/>
            <a:ext cx="3077739" cy="45345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4: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7" name="Google Shape;517;p24: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25: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3" name="Google Shape;523;p25: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26: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3" name="Google Shape;553;p26: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27: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9" name="Google Shape;579;p27: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119: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6" name="Google Shape;586;p119: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8: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p28: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592" name="Google Shape;592;p28:notes"/>
          <p:cNvSpPr txBox="1">
            <a:spLocks noGrp="1"/>
          </p:cNvSpPr>
          <p:nvPr>
            <p:ph type="sldNum" idx="12"/>
          </p:nvPr>
        </p:nvSpPr>
        <p:spPr>
          <a:xfrm>
            <a:off x="4023092" y="8584188"/>
            <a:ext cx="3077739" cy="45345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29: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p29: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599" name="Google Shape;599;p29:notes"/>
          <p:cNvSpPr txBox="1">
            <a:spLocks noGrp="1"/>
          </p:cNvSpPr>
          <p:nvPr>
            <p:ph type="sldNum" idx="12"/>
          </p:nvPr>
        </p:nvSpPr>
        <p:spPr>
          <a:xfrm>
            <a:off x="4023092" y="8584188"/>
            <a:ext cx="3077739" cy="45345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30: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8" name="Google Shape;608;p30: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31: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5" name="Google Shape;615;p31: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a:t>In order to use a public key to perform encryption or to verify a signature in a PKI, we must first obtain a certificate of the subject. Example, if we want to encrypt contents to send to a web site, the URL of the web site must match the subject in the certificate</a:t>
            </a:r>
            <a:endParaRPr/>
          </a:p>
          <a:p>
            <a:pPr marL="0" lvl="0" indent="0" algn="l" rtl="0">
              <a:lnSpc>
                <a:spcPct val="100000"/>
              </a:lnSpc>
              <a:spcBef>
                <a:spcPts val="0"/>
              </a:spcBef>
              <a:spcAft>
                <a:spcPts val="0"/>
              </a:spcAft>
              <a:buSzPts val="1400"/>
              <a:buNone/>
            </a:pPr>
            <a:r>
              <a:rPr lang="en-US"/>
              <a:t>Next we must verify that the certificate is issued by a trusted CA. The CA ‘s certificate must have been install in the certificate store.</a:t>
            </a:r>
            <a:endParaRPr/>
          </a:p>
        </p:txBody>
      </p:sp>
      <p:sp>
        <p:nvSpPr>
          <p:cNvPr id="616" name="Google Shape;616;p31:notes"/>
          <p:cNvSpPr txBox="1">
            <a:spLocks noGrp="1"/>
          </p:cNvSpPr>
          <p:nvPr>
            <p:ph type="sldNum" idx="12"/>
          </p:nvPr>
        </p:nvSpPr>
        <p:spPr>
          <a:xfrm>
            <a:off x="4023092" y="8584188"/>
            <a:ext cx="3077739" cy="45345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32: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4" name="Google Shape;624;p32: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a:t>Why must a shared secret be used instead of using public/private key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sz="1400" b="1" u="sng"/>
              <a:t>Steps for Client to initiate a SSL session with a server</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Client requests to use SSL ( indicate by using</a:t>
            </a:r>
            <a:r>
              <a:rPr lang="en-US" b="1"/>
              <a:t> https </a:t>
            </a:r>
            <a:r>
              <a:rPr lang="en-US"/>
              <a:t>in the URL)</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Server returns a Certificate to the client</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Client checks</a:t>
            </a:r>
            <a:endParaRPr/>
          </a:p>
          <a:p>
            <a:pPr marL="742950" lvl="1" indent="-285750" algn="l" rtl="0">
              <a:lnSpc>
                <a:spcPct val="100000"/>
              </a:lnSpc>
              <a:spcBef>
                <a:spcPts val="0"/>
              </a:spcBef>
              <a:spcAft>
                <a:spcPts val="0"/>
              </a:spcAft>
              <a:buClr>
                <a:schemeClr val="dk1"/>
              </a:buClr>
              <a:buSzPts val="1200"/>
              <a:buFont typeface="Calibri"/>
              <a:buAutoNum type="romanLcPeriod"/>
            </a:pPr>
            <a:r>
              <a:rPr lang="en-US"/>
              <a:t>The certificate is issued by a Trusted Certificate Authority. Client must have the Certificate Authority’s self-signed certificate installed in its certificate store.</a:t>
            </a:r>
            <a:endParaRPr/>
          </a:p>
          <a:p>
            <a:pPr marL="742950" lvl="1" indent="-285750" algn="l" rtl="0">
              <a:lnSpc>
                <a:spcPct val="100000"/>
              </a:lnSpc>
              <a:spcBef>
                <a:spcPts val="0"/>
              </a:spcBef>
              <a:spcAft>
                <a:spcPts val="0"/>
              </a:spcAft>
              <a:buClr>
                <a:schemeClr val="dk1"/>
              </a:buClr>
              <a:buSzPts val="1200"/>
              <a:buFont typeface="Calibri"/>
              <a:buAutoNum type="romanLcPeriod"/>
            </a:pPr>
            <a:r>
              <a:rPr lang="en-US"/>
              <a:t>The subject of the certificate matches the server it is accessing</a:t>
            </a:r>
            <a:endParaRPr/>
          </a:p>
          <a:p>
            <a:pPr marL="742950" lvl="1" indent="-285750" algn="l" rtl="0">
              <a:lnSpc>
                <a:spcPct val="100000"/>
              </a:lnSpc>
              <a:spcBef>
                <a:spcPts val="0"/>
              </a:spcBef>
              <a:spcAft>
                <a:spcPts val="0"/>
              </a:spcAft>
              <a:buClr>
                <a:schemeClr val="dk1"/>
              </a:buClr>
              <a:buSzPts val="1200"/>
              <a:buFont typeface="Calibri"/>
              <a:buAutoNum type="romanLcPeriod"/>
            </a:pPr>
            <a:r>
              <a:rPr lang="en-US"/>
              <a:t>The certificate has not expired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Client uses the server certificate to initiate an encrypted session that exchange a shared secret key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The secret key is used to provide symmetric cryptography in subsequent sessions with the server.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a:t>
            </a:r>
            <a:endParaRPr/>
          </a:p>
        </p:txBody>
      </p:sp>
      <p:sp>
        <p:nvSpPr>
          <p:cNvPr id="625" name="Google Shape;625;p32:notes"/>
          <p:cNvSpPr txBox="1">
            <a:spLocks noGrp="1"/>
          </p:cNvSpPr>
          <p:nvPr>
            <p:ph type="sldNum" idx="12"/>
          </p:nvPr>
        </p:nvSpPr>
        <p:spPr>
          <a:xfrm>
            <a:off x="4023092" y="8584188"/>
            <a:ext cx="3077739" cy="45345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91" name="Google Shape;291;p3: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When one of the goals of network security is compromised , there will be detrimental consequences to the company. </a:t>
            </a:r>
            <a:endParaRPr/>
          </a:p>
        </p:txBody>
      </p:sp>
      <p:sp>
        <p:nvSpPr>
          <p:cNvPr id="292" name="Google Shape;292;p3:notes"/>
          <p:cNvSpPr txBox="1">
            <a:spLocks noGrp="1"/>
          </p:cNvSpPr>
          <p:nvPr>
            <p:ph type="sldNum" idx="12"/>
          </p:nvPr>
        </p:nvSpPr>
        <p:spPr>
          <a:xfrm>
            <a:off x="4023092" y="8584188"/>
            <a:ext cx="3077739" cy="45345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33: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5" name="Google Shape;645;p33: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34:notes"/>
          <p:cNvSpPr txBox="1">
            <a:spLocks noGrp="1"/>
          </p:cNvSpPr>
          <p:nvPr>
            <p:ph type="sldNum" idx="12"/>
          </p:nvPr>
        </p:nvSpPr>
        <p:spPr>
          <a:xfrm>
            <a:off x="4023092" y="8584188"/>
            <a:ext cx="3077739" cy="45345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33</a:t>
            </a:fld>
            <a:endParaRPr sz="1200" b="0" i="0" u="none" strike="noStrike" cap="none">
              <a:solidFill>
                <a:srgbClr val="000000"/>
              </a:solidFill>
              <a:latin typeface="Times New Roman"/>
              <a:ea typeface="Times New Roman"/>
              <a:cs typeface="Times New Roman"/>
              <a:sym typeface="Times New Roman"/>
            </a:endParaRPr>
          </a:p>
        </p:txBody>
      </p:sp>
      <p:sp>
        <p:nvSpPr>
          <p:cNvPr id="660" name="Google Shape;660;p34: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1" name="Google Shape;661;p34: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35:notes"/>
          <p:cNvSpPr txBox="1">
            <a:spLocks noGrp="1"/>
          </p:cNvSpPr>
          <p:nvPr>
            <p:ph type="sldNum" idx="12"/>
          </p:nvPr>
        </p:nvSpPr>
        <p:spPr>
          <a:xfrm>
            <a:off x="4023092" y="8584188"/>
            <a:ext cx="3077739" cy="45345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34</a:t>
            </a:fld>
            <a:endParaRPr sz="1200" b="0" i="0" u="none" strike="noStrike" cap="none">
              <a:solidFill>
                <a:srgbClr val="000000"/>
              </a:solidFill>
              <a:latin typeface="Times New Roman"/>
              <a:ea typeface="Times New Roman"/>
              <a:cs typeface="Times New Roman"/>
              <a:sym typeface="Times New Roman"/>
            </a:endParaRPr>
          </a:p>
        </p:txBody>
      </p:sp>
      <p:sp>
        <p:nvSpPr>
          <p:cNvPr id="668" name="Google Shape;668;p35: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9" name="Google Shape;669;p35: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Router + Screener = “Screening Router”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36: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6" name="Google Shape;676;p36: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37: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8" name="Google Shape;698;p37: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38: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8" name="Google Shape;728;p38: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39: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0" name="Google Shape;740;p39: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40: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2" name="Google Shape;752;p40: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43: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4" name="Google Shape;764;p43: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42:notes"/>
          <p:cNvSpPr txBox="1">
            <a:spLocks noGrp="1"/>
          </p:cNvSpPr>
          <p:nvPr>
            <p:ph type="sldNum" idx="12"/>
          </p:nvPr>
        </p:nvSpPr>
        <p:spPr>
          <a:xfrm>
            <a:off x="4023092" y="8584188"/>
            <a:ext cx="3077739" cy="45345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41</a:t>
            </a:fld>
            <a:endParaRPr sz="1200" b="0" i="0" u="none" strike="noStrike" cap="none">
              <a:solidFill>
                <a:srgbClr val="000000"/>
              </a:solidFill>
              <a:latin typeface="Times New Roman"/>
              <a:ea typeface="Times New Roman"/>
              <a:cs typeface="Times New Roman"/>
              <a:sym typeface="Times New Roman"/>
            </a:endParaRPr>
          </a:p>
        </p:txBody>
      </p:sp>
      <p:sp>
        <p:nvSpPr>
          <p:cNvPr id="770" name="Google Shape;770;p42: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1" name="Google Shape;771;p42: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4: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0" name="Google Shape;300;p4: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There are 3 categories of dangers that a company will face in enforcing network security.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1" name="Google Shape;301;p4:notes"/>
          <p:cNvSpPr txBox="1">
            <a:spLocks noGrp="1"/>
          </p:cNvSpPr>
          <p:nvPr>
            <p:ph type="sldNum" idx="12"/>
          </p:nvPr>
        </p:nvSpPr>
        <p:spPr>
          <a:xfrm>
            <a:off x="4023092" y="8584188"/>
            <a:ext cx="3077739" cy="45345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44: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5" name="Google Shape;805;p44: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120:notes"/>
          <p:cNvSpPr txBox="1">
            <a:spLocks noGrp="1"/>
          </p:cNvSpPr>
          <p:nvPr>
            <p:ph type="body" idx="1"/>
          </p:nvPr>
        </p:nvSpPr>
        <p:spPr>
          <a:xfrm>
            <a:off x="710248" y="4349363"/>
            <a:ext cx="5681980" cy="355857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1" name="Google Shape;811;p120: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44</a:t>
            </a:fld>
            <a:endParaRPr sz="1200">
              <a:solidFill>
                <a:schemeClr val="dk1"/>
              </a:solidFill>
              <a:latin typeface="Arial"/>
              <a:ea typeface="Arial"/>
              <a:cs typeface="Arial"/>
              <a:sym typeface="Arial"/>
            </a:endParaRPr>
          </a:p>
        </p:txBody>
      </p:sp>
      <p:sp>
        <p:nvSpPr>
          <p:cNvPr id="275" name="Google Shape;2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76" name="Google Shape;276;p9:notes"/>
          <p:cNvSpPr txBox="1">
            <a:spLocks noGrp="1"/>
          </p:cNvSpPr>
          <p:nvPr>
            <p:ph type="body" idx="1"/>
          </p:nvPr>
        </p:nvSpPr>
        <p:spPr>
          <a:xfrm>
            <a:off x="1165225" y="4406900"/>
            <a:ext cx="4662488" cy="3789363"/>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2975" tIns="46475" rIns="92975" bIns="46475" anchor="t" anchorCtr="0">
            <a:noAutofit/>
          </a:bodyPr>
          <a:lstStyle/>
          <a:p>
            <a:pPr marL="0" lvl="0" indent="0" algn="l" rtl="0">
              <a:spcBef>
                <a:spcPts val="0"/>
              </a:spcBef>
              <a:spcAft>
                <a:spcPts val="0"/>
              </a:spcAft>
              <a:buNone/>
            </a:pPr>
            <a:r>
              <a:rPr lang="en-US"/>
              <a:t>A DNS server contains IP addresses of sub-domain DNS servers as well as a host IP address. It resolves the IP addresses of domain names.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45:notes"/>
          <p:cNvSpPr txBox="1">
            <a:spLocks noGrp="1"/>
          </p:cNvSpPr>
          <p:nvPr>
            <p:ph type="sldNum" idx="12"/>
          </p:nvPr>
        </p:nvSpPr>
        <p:spPr>
          <a:xfrm>
            <a:off x="4023092" y="8584188"/>
            <a:ext cx="3077739" cy="45345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45</a:t>
            </a:fld>
            <a:endParaRPr sz="1200" b="0" i="0" u="none" strike="noStrike" cap="none">
              <a:solidFill>
                <a:srgbClr val="000000"/>
              </a:solidFill>
              <a:latin typeface="Times New Roman"/>
              <a:ea typeface="Times New Roman"/>
              <a:cs typeface="Times New Roman"/>
              <a:sym typeface="Times New Roman"/>
            </a:endParaRPr>
          </a:p>
        </p:txBody>
      </p:sp>
      <p:sp>
        <p:nvSpPr>
          <p:cNvPr id="817" name="Google Shape;817;p45: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8" name="Google Shape;818;p45: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6: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p6: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5: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5: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0: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p10: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2: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12: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3:notes"/>
          <p:cNvSpPr txBox="1">
            <a:spLocks noGrp="1"/>
          </p:cNvSpPr>
          <p:nvPr>
            <p:ph type="body" idx="1"/>
          </p:nvPr>
        </p:nvSpPr>
        <p:spPr>
          <a:xfrm>
            <a:off x="710248" y="4349363"/>
            <a:ext cx="5681980" cy="35585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6" name="Google Shape;336;p13:notes"/>
          <p:cNvSpPr>
            <a:spLocks noGrp="1" noRot="1" noChangeAspect="1"/>
          </p:cNvSpPr>
          <p:nvPr>
            <p:ph type="sldImg" idx="2"/>
          </p:nvPr>
        </p:nvSpPr>
        <p:spPr>
          <a:xfrm>
            <a:off x="839788" y="1130300"/>
            <a:ext cx="5422900" cy="304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47"/>
          <p:cNvSpPr txBox="1">
            <a:spLocks noGrp="1"/>
          </p:cNvSpPr>
          <p:nvPr>
            <p:ph type="ctrTitle"/>
          </p:nvPr>
        </p:nvSpPr>
        <p:spPr>
          <a:xfrm>
            <a:off x="914400" y="2619123"/>
            <a:ext cx="10363200" cy="1546399"/>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6400"/>
              <a:buNone/>
              <a:defRPr sz="6400"/>
            </a:lvl1pPr>
            <a:lvl2pPr lvl="1" algn="ctr">
              <a:lnSpc>
                <a:spcPct val="100000"/>
              </a:lnSpc>
              <a:spcBef>
                <a:spcPts val="0"/>
              </a:spcBef>
              <a:spcAft>
                <a:spcPts val="0"/>
              </a:spcAft>
              <a:buSzPts val="6400"/>
              <a:buNone/>
              <a:defRPr sz="6400"/>
            </a:lvl2pPr>
            <a:lvl3pPr lvl="2" algn="ctr">
              <a:lnSpc>
                <a:spcPct val="100000"/>
              </a:lnSpc>
              <a:spcBef>
                <a:spcPts val="0"/>
              </a:spcBef>
              <a:spcAft>
                <a:spcPts val="0"/>
              </a:spcAft>
              <a:buSzPts val="6400"/>
              <a:buNone/>
              <a:defRPr sz="6400"/>
            </a:lvl3pPr>
            <a:lvl4pPr lvl="3" algn="ctr">
              <a:lnSpc>
                <a:spcPct val="100000"/>
              </a:lnSpc>
              <a:spcBef>
                <a:spcPts val="0"/>
              </a:spcBef>
              <a:spcAft>
                <a:spcPts val="0"/>
              </a:spcAft>
              <a:buSzPts val="6400"/>
              <a:buNone/>
              <a:defRPr sz="6400"/>
            </a:lvl4pPr>
            <a:lvl5pPr lvl="4" algn="ctr">
              <a:lnSpc>
                <a:spcPct val="100000"/>
              </a:lnSpc>
              <a:spcBef>
                <a:spcPts val="0"/>
              </a:spcBef>
              <a:spcAft>
                <a:spcPts val="0"/>
              </a:spcAft>
              <a:buSzPts val="6400"/>
              <a:buNone/>
              <a:defRPr sz="6400"/>
            </a:lvl5pPr>
            <a:lvl6pPr lvl="5" algn="ctr">
              <a:lnSpc>
                <a:spcPct val="100000"/>
              </a:lnSpc>
              <a:spcBef>
                <a:spcPts val="0"/>
              </a:spcBef>
              <a:spcAft>
                <a:spcPts val="0"/>
              </a:spcAft>
              <a:buSzPts val="6400"/>
              <a:buNone/>
              <a:defRPr sz="6400"/>
            </a:lvl6pPr>
            <a:lvl7pPr lvl="6" algn="ctr">
              <a:lnSpc>
                <a:spcPct val="100000"/>
              </a:lnSpc>
              <a:spcBef>
                <a:spcPts val="0"/>
              </a:spcBef>
              <a:spcAft>
                <a:spcPts val="0"/>
              </a:spcAft>
              <a:buSzPts val="6400"/>
              <a:buNone/>
              <a:defRPr sz="6400"/>
            </a:lvl7pPr>
            <a:lvl8pPr lvl="7" algn="ctr">
              <a:lnSpc>
                <a:spcPct val="100000"/>
              </a:lnSpc>
              <a:spcBef>
                <a:spcPts val="0"/>
              </a:spcBef>
              <a:spcAft>
                <a:spcPts val="0"/>
              </a:spcAft>
              <a:buSzPts val="6400"/>
              <a:buNone/>
              <a:defRPr sz="6400"/>
            </a:lvl8pPr>
            <a:lvl9pPr lvl="8" algn="ctr">
              <a:lnSpc>
                <a:spcPct val="100000"/>
              </a:lnSpc>
              <a:spcBef>
                <a:spcPts val="0"/>
              </a:spcBef>
              <a:spcAft>
                <a:spcPts val="0"/>
              </a:spcAft>
              <a:buSzPts val="6400"/>
              <a:buNone/>
              <a:defRPr sz="6400"/>
            </a:lvl9pPr>
          </a:lstStyle>
          <a:p>
            <a:endParaRPr/>
          </a:p>
        </p:txBody>
      </p:sp>
      <p:sp>
        <p:nvSpPr>
          <p:cNvPr id="14" name="Google Shape;14;p47"/>
          <p:cNvSpPr txBox="1">
            <a:spLocks noGrp="1"/>
          </p:cNvSpPr>
          <p:nvPr>
            <p:ph type="subTitle" idx="1"/>
          </p:nvPr>
        </p:nvSpPr>
        <p:spPr>
          <a:xfrm>
            <a:off x="914400" y="4193138"/>
            <a:ext cx="10363200" cy="1046399"/>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None/>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3"/>
        <p:cNvGrpSpPr/>
        <p:nvPr/>
      </p:nvGrpSpPr>
      <p:grpSpPr>
        <a:xfrm>
          <a:off x="0" y="0"/>
          <a:ext cx="0" cy="0"/>
          <a:chOff x="0" y="0"/>
          <a:chExt cx="0" cy="0"/>
        </a:xfrm>
      </p:grpSpPr>
      <p:sp>
        <p:nvSpPr>
          <p:cNvPr id="44" name="Google Shape;44;p49"/>
          <p:cNvSpPr txBox="1">
            <a:spLocks noGrp="1"/>
          </p:cNvSpPr>
          <p:nvPr>
            <p:ph type="title"/>
          </p:nvPr>
        </p:nvSpPr>
        <p:spPr>
          <a:xfrm>
            <a:off x="609600" y="80387"/>
            <a:ext cx="10972800" cy="74357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3200" b="1">
                <a:solidFill>
                  <a:schemeClr val="dk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5" name="Google Shape;45;p49"/>
          <p:cNvSpPr txBox="1">
            <a:spLocks noGrp="1"/>
          </p:cNvSpPr>
          <p:nvPr>
            <p:ph type="body" idx="1"/>
          </p:nvPr>
        </p:nvSpPr>
        <p:spPr>
          <a:xfrm>
            <a:off x="609600" y="823966"/>
            <a:ext cx="10972800" cy="4233863"/>
          </a:xfrm>
          <a:prstGeom prst="rect">
            <a:avLst/>
          </a:prstGeom>
          <a:noFill/>
          <a:ln>
            <a:noFill/>
          </a:ln>
        </p:spPr>
        <p:txBody>
          <a:bodyPr spcFirstLastPara="1" wrap="square" lIns="91425" tIns="45700" rIns="91425" bIns="45700" anchor="t" anchorCtr="0">
            <a:noAutofit/>
          </a:bodyPr>
          <a:lstStyle>
            <a:lvl1pPr marL="457200" lvl="0" indent="-355600" algn="l">
              <a:lnSpc>
                <a:spcPct val="100000"/>
              </a:lnSpc>
              <a:spcBef>
                <a:spcPts val="400"/>
              </a:spcBef>
              <a:spcAft>
                <a:spcPts val="0"/>
              </a:spcAft>
              <a:buClr>
                <a:schemeClr val="dk2"/>
              </a:buClr>
              <a:buSzPts val="2000"/>
              <a:buChar char="•"/>
              <a:defRPr sz="2000">
                <a:solidFill>
                  <a:schemeClr val="dk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42900" algn="l">
              <a:lnSpc>
                <a:spcPct val="100000"/>
              </a:lnSpc>
              <a:spcBef>
                <a:spcPts val="360"/>
              </a:spcBef>
              <a:spcAft>
                <a:spcPts val="0"/>
              </a:spcAft>
              <a:buClr>
                <a:schemeClr val="dk1"/>
              </a:buClr>
              <a:buSzPts val="1800"/>
              <a:buChar char="•"/>
              <a:defRPr sz="18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46"/>
        <p:cNvGrpSpPr/>
        <p:nvPr/>
      </p:nvGrpSpPr>
      <p:grpSpPr>
        <a:xfrm>
          <a:off x="0" y="0"/>
          <a:ext cx="0" cy="0"/>
          <a:chOff x="0" y="0"/>
          <a:chExt cx="0" cy="0"/>
        </a:xfrm>
      </p:grpSpPr>
      <p:pic>
        <p:nvPicPr>
          <p:cNvPr id="47" name="Google Shape;47;p107" descr="C:\Users\rajahk\AppData\Local\Microsoft\Windows\Temporary Internet Files\Content.Outlook\Z7A7LSNK\white-on-red (3).jpg"/>
          <p:cNvPicPr preferRelativeResize="0"/>
          <p:nvPr/>
        </p:nvPicPr>
        <p:blipFill rotWithShape="1">
          <a:blip r:embed="rId2">
            <a:alphaModFix/>
          </a:blip>
          <a:srcRect/>
          <a:stretch/>
        </p:blipFill>
        <p:spPr>
          <a:xfrm>
            <a:off x="7627816" y="6178551"/>
            <a:ext cx="4294554" cy="500063"/>
          </a:xfrm>
          <a:prstGeom prst="rect">
            <a:avLst/>
          </a:prstGeom>
          <a:noFill/>
          <a:ln>
            <a:noFill/>
          </a:ln>
        </p:spPr>
      </p:pic>
      <p:sp>
        <p:nvSpPr>
          <p:cNvPr id="48" name="Google Shape;48;p107"/>
          <p:cNvSpPr txBox="1">
            <a:spLocks noGrp="1"/>
          </p:cNvSpPr>
          <p:nvPr>
            <p:ph type="body" idx="1"/>
          </p:nvPr>
        </p:nvSpPr>
        <p:spPr>
          <a:xfrm>
            <a:off x="658447" y="1226462"/>
            <a:ext cx="9661146" cy="914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960"/>
              </a:spcBef>
              <a:spcAft>
                <a:spcPts val="0"/>
              </a:spcAft>
              <a:buClr>
                <a:schemeClr val="lt1"/>
              </a:buClr>
              <a:buSzPts val="4800"/>
              <a:buNone/>
              <a:defRPr sz="4800">
                <a:solidFill>
                  <a:schemeClr val="lt1"/>
                </a:solidFill>
              </a:defRPr>
            </a:lvl1pPr>
            <a:lvl2pPr marL="914400" lvl="1" indent="-228600" algn="l">
              <a:lnSpc>
                <a:spcPct val="100000"/>
              </a:lnSpc>
              <a:spcBef>
                <a:spcPts val="560"/>
              </a:spcBef>
              <a:spcAft>
                <a:spcPts val="0"/>
              </a:spcAft>
              <a:buClr>
                <a:schemeClr val="dk1"/>
              </a:buClr>
              <a:buSzPts val="2800"/>
              <a:buNone/>
              <a:defRPr/>
            </a:lvl2pPr>
            <a:lvl3pPr marL="1371600" lvl="2" indent="-228600" algn="l">
              <a:lnSpc>
                <a:spcPct val="100000"/>
              </a:lnSpc>
              <a:spcBef>
                <a:spcPts val="460"/>
              </a:spcBef>
              <a:spcAft>
                <a:spcPts val="0"/>
              </a:spcAft>
              <a:buClr>
                <a:schemeClr val="dk1"/>
              </a:buClr>
              <a:buSzPts val="2300"/>
              <a:buNone/>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9" name="Google Shape;49;p107"/>
          <p:cNvSpPr txBox="1">
            <a:spLocks noGrp="1"/>
          </p:cNvSpPr>
          <p:nvPr>
            <p:ph type="body" idx="2"/>
          </p:nvPr>
        </p:nvSpPr>
        <p:spPr>
          <a:xfrm>
            <a:off x="873370" y="4610101"/>
            <a:ext cx="7877310" cy="46575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Clr>
                <a:schemeClr val="lt1"/>
              </a:buClr>
              <a:buSzPts val="1800"/>
              <a:buNone/>
              <a:defRPr sz="1800">
                <a:solidFill>
                  <a:schemeClr val="lt1"/>
                </a:solidFill>
              </a:defRPr>
            </a:lvl1pPr>
            <a:lvl2pPr marL="914400" lvl="1" indent="-228600" algn="l">
              <a:lnSpc>
                <a:spcPct val="100000"/>
              </a:lnSpc>
              <a:spcBef>
                <a:spcPts val="560"/>
              </a:spcBef>
              <a:spcAft>
                <a:spcPts val="0"/>
              </a:spcAft>
              <a:buClr>
                <a:schemeClr val="dk1"/>
              </a:buClr>
              <a:buSzPts val="2800"/>
              <a:buNone/>
              <a:defRPr/>
            </a:lvl2pPr>
            <a:lvl3pPr marL="1371600" lvl="2" indent="-228600" algn="l">
              <a:lnSpc>
                <a:spcPct val="100000"/>
              </a:lnSpc>
              <a:spcBef>
                <a:spcPts val="460"/>
              </a:spcBef>
              <a:spcAft>
                <a:spcPts val="0"/>
              </a:spcAft>
              <a:buClr>
                <a:schemeClr val="dk1"/>
              </a:buClr>
              <a:buSzPts val="2300"/>
              <a:buNone/>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0"/>
        <p:cNvGrpSpPr/>
        <p:nvPr/>
      </p:nvGrpSpPr>
      <p:grpSpPr>
        <a:xfrm>
          <a:off x="0" y="0"/>
          <a:ext cx="0" cy="0"/>
          <a:chOff x="0" y="0"/>
          <a:chExt cx="0" cy="0"/>
        </a:xfrm>
      </p:grpSpPr>
      <p:pic>
        <p:nvPicPr>
          <p:cNvPr id="51" name="Google Shape;51;p108"/>
          <p:cNvPicPr preferRelativeResize="0"/>
          <p:nvPr/>
        </p:nvPicPr>
        <p:blipFill rotWithShape="1">
          <a:blip r:embed="rId2">
            <a:alphaModFix/>
          </a:blip>
          <a:srcRect/>
          <a:stretch/>
        </p:blipFill>
        <p:spPr>
          <a:xfrm>
            <a:off x="8555893" y="6292851"/>
            <a:ext cx="3444630" cy="466725"/>
          </a:xfrm>
          <a:prstGeom prst="rect">
            <a:avLst/>
          </a:prstGeom>
          <a:noFill/>
          <a:ln>
            <a:noFill/>
          </a:ln>
        </p:spPr>
      </p:pic>
      <p:sp>
        <p:nvSpPr>
          <p:cNvPr id="52" name="Google Shape;52;p108"/>
          <p:cNvSpPr txBox="1">
            <a:spLocks noGrp="1"/>
          </p:cNvSpPr>
          <p:nvPr>
            <p:ph type="title"/>
          </p:nvPr>
        </p:nvSpPr>
        <p:spPr>
          <a:xfrm>
            <a:off x="375138" y="2663275"/>
            <a:ext cx="10972800" cy="733068"/>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chemeClr val="dk2"/>
              </a:buClr>
              <a:buSzPts val="3200"/>
              <a:buFont typeface="Calibri"/>
              <a:buNone/>
              <a:defRPr sz="3200" b="1">
                <a:solidFill>
                  <a:schemeClr val="dk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3" name="Google Shape;53;p108"/>
          <p:cNvSpPr txBox="1">
            <a:spLocks noGrp="1"/>
          </p:cNvSpPr>
          <p:nvPr>
            <p:ph type="body" idx="1"/>
          </p:nvPr>
        </p:nvSpPr>
        <p:spPr>
          <a:xfrm>
            <a:off x="375138" y="3695700"/>
            <a:ext cx="10972800" cy="2331876"/>
          </a:xfrm>
          <a:prstGeom prst="rect">
            <a:avLst/>
          </a:prstGeom>
          <a:noFill/>
          <a:ln>
            <a:noFill/>
          </a:ln>
        </p:spPr>
        <p:txBody>
          <a:bodyPr spcFirstLastPara="1" wrap="square" lIns="91425" tIns="45700" rIns="91425" bIns="45700" anchor="t" anchorCtr="0">
            <a:noAutofit/>
          </a:bodyPr>
          <a:lstStyle>
            <a:lvl1pPr marL="457200" marR="0" lvl="0" indent="-342900" algn="l">
              <a:lnSpc>
                <a:spcPct val="100000"/>
              </a:lnSpc>
              <a:spcBef>
                <a:spcPts val="0"/>
              </a:spcBef>
              <a:spcAft>
                <a:spcPts val="0"/>
              </a:spcAft>
              <a:buClr>
                <a:schemeClr val="dk1"/>
              </a:buClr>
              <a:buSzPts val="1800"/>
              <a:buFont typeface="Calibri"/>
              <a:buAutoNum type="romanUcPeriod"/>
              <a:defRPr sz="1800"/>
            </a:lvl1pPr>
            <a:lvl2pPr marL="914400" lvl="1" indent="-317500" algn="l">
              <a:lnSpc>
                <a:spcPct val="100000"/>
              </a:lnSpc>
              <a:spcBef>
                <a:spcPts val="280"/>
              </a:spcBef>
              <a:spcAft>
                <a:spcPts val="0"/>
              </a:spcAft>
              <a:buClr>
                <a:schemeClr val="dk1"/>
              </a:buClr>
              <a:buSzPts val="1400"/>
              <a:buChar char="–"/>
              <a:defRPr sz="1400"/>
            </a:lvl2pPr>
            <a:lvl3pPr marL="1371600" lvl="2" indent="-317500" algn="l">
              <a:lnSpc>
                <a:spcPct val="100000"/>
              </a:lnSpc>
              <a:spcBef>
                <a:spcPts val="280"/>
              </a:spcBef>
              <a:spcAft>
                <a:spcPts val="0"/>
              </a:spcAft>
              <a:buClr>
                <a:schemeClr val="dk1"/>
              </a:buClr>
              <a:buSzPts val="1400"/>
              <a:buChar char="•"/>
              <a:defRPr sz="1400"/>
            </a:lvl3pPr>
            <a:lvl4pPr marL="1828800" lvl="3" indent="-317500" algn="l">
              <a:lnSpc>
                <a:spcPct val="100000"/>
              </a:lnSpc>
              <a:spcBef>
                <a:spcPts val="280"/>
              </a:spcBef>
              <a:spcAft>
                <a:spcPts val="0"/>
              </a:spcAft>
              <a:buClr>
                <a:schemeClr val="dk1"/>
              </a:buClr>
              <a:buSzPts val="1400"/>
              <a:buChar char="–"/>
              <a:defRPr sz="1400"/>
            </a:lvl4pPr>
            <a:lvl5pPr marL="2286000" lvl="4" indent="-317500" algn="l">
              <a:lnSpc>
                <a:spcPct val="100000"/>
              </a:lnSpc>
              <a:spcBef>
                <a:spcPts val="280"/>
              </a:spcBef>
              <a:spcAft>
                <a:spcPts val="0"/>
              </a:spcAft>
              <a:buClr>
                <a:schemeClr val="dk1"/>
              </a:buClr>
              <a:buSzPts val="1400"/>
              <a:buChar char="»"/>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pic>
        <p:nvPicPr>
          <p:cNvPr id="55" name="Google Shape;55;p109"/>
          <p:cNvPicPr preferRelativeResize="0"/>
          <p:nvPr/>
        </p:nvPicPr>
        <p:blipFill rotWithShape="1">
          <a:blip r:embed="rId2">
            <a:alphaModFix/>
          </a:blip>
          <a:srcRect/>
          <a:stretch/>
        </p:blipFill>
        <p:spPr>
          <a:xfrm>
            <a:off x="8555893" y="6292851"/>
            <a:ext cx="3444630" cy="466725"/>
          </a:xfrm>
          <a:prstGeom prst="rect">
            <a:avLst/>
          </a:prstGeom>
          <a:noFill/>
          <a:ln>
            <a:noFill/>
          </a:ln>
        </p:spPr>
      </p:pic>
      <p:sp>
        <p:nvSpPr>
          <p:cNvPr id="56" name="Google Shape;56;p109"/>
          <p:cNvSpPr txBox="1"/>
          <p:nvPr/>
        </p:nvSpPr>
        <p:spPr>
          <a:xfrm>
            <a:off x="375139" y="6253163"/>
            <a:ext cx="6990862" cy="25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EF0C1D"/>
                </a:solidFill>
                <a:latin typeface="Calibri"/>
                <a:ea typeface="Calibri"/>
                <a:cs typeface="Calibri"/>
                <a:sym typeface="Calibri"/>
              </a:rPr>
              <a:t>NETSYS </a:t>
            </a:r>
            <a:r>
              <a:rPr lang="en-US" sz="1050" b="0" i="0" u="none" strike="noStrike" cap="none">
                <a:solidFill>
                  <a:srgbClr val="666666"/>
                </a:solidFill>
                <a:latin typeface="Calibri"/>
                <a:ea typeface="Calibri"/>
                <a:cs typeface="Calibri"/>
                <a:sym typeface="Calibri"/>
              </a:rPr>
              <a:t>		</a:t>
            </a:r>
            <a:r>
              <a:rPr lang="en-US" sz="1050" b="0" i="0" u="none" strike="noStrike" cap="none">
                <a:solidFill>
                  <a:srgbClr val="FF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7" name="Google Shape;57;p109"/>
          <p:cNvSpPr txBox="1">
            <a:spLocks noGrp="1"/>
          </p:cNvSpPr>
          <p:nvPr>
            <p:ph type="title"/>
          </p:nvPr>
        </p:nvSpPr>
        <p:spPr>
          <a:xfrm>
            <a:off x="609600" y="0"/>
            <a:ext cx="10972800" cy="1143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3600" b="1">
                <a:solidFill>
                  <a:srgbClr val="FF0000"/>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pic>
        <p:nvPicPr>
          <p:cNvPr id="59" name="Google Shape;59;p110"/>
          <p:cNvPicPr preferRelativeResize="0"/>
          <p:nvPr/>
        </p:nvPicPr>
        <p:blipFill rotWithShape="1">
          <a:blip r:embed="rId2">
            <a:alphaModFix/>
          </a:blip>
          <a:srcRect/>
          <a:stretch/>
        </p:blipFill>
        <p:spPr>
          <a:xfrm>
            <a:off x="8555893" y="6292851"/>
            <a:ext cx="3444630" cy="466725"/>
          </a:xfrm>
          <a:prstGeom prst="rect">
            <a:avLst/>
          </a:prstGeom>
          <a:noFill/>
          <a:ln>
            <a:noFill/>
          </a:ln>
        </p:spPr>
      </p:pic>
      <p:sp>
        <p:nvSpPr>
          <p:cNvPr id="60" name="Google Shape;60;p110"/>
          <p:cNvSpPr txBox="1"/>
          <p:nvPr/>
        </p:nvSpPr>
        <p:spPr>
          <a:xfrm>
            <a:off x="375139" y="6253163"/>
            <a:ext cx="6990862" cy="25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EF0C1D"/>
                </a:solidFill>
                <a:latin typeface="Calibri"/>
                <a:ea typeface="Calibri"/>
                <a:cs typeface="Calibri"/>
                <a:sym typeface="Calibri"/>
              </a:rPr>
              <a:t>NETSYS</a:t>
            </a:r>
            <a:r>
              <a:rPr lang="en-US" sz="1050" b="0" i="0" u="none" strike="noStrike" cap="none">
                <a:solidFill>
                  <a:srgbClr val="666666"/>
                </a:solidFill>
                <a:latin typeface="Calibri"/>
                <a:ea typeface="Calibri"/>
                <a:cs typeface="Calibri"/>
                <a:sym typeface="Calibri"/>
              </a:rPr>
              <a:t>		</a:t>
            </a:r>
            <a:r>
              <a:rPr lang="en-US" sz="1050" b="0" i="0" u="none" strike="noStrike" cap="none">
                <a:solidFill>
                  <a:srgbClr val="FF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61"/>
        <p:cNvGrpSpPr/>
        <p:nvPr/>
      </p:nvGrpSpPr>
      <p:grpSpPr>
        <a:xfrm>
          <a:off x="0" y="0"/>
          <a:ext cx="0" cy="0"/>
          <a:chOff x="0" y="0"/>
          <a:chExt cx="0" cy="0"/>
        </a:xfrm>
      </p:grpSpPr>
      <p:pic>
        <p:nvPicPr>
          <p:cNvPr id="62" name="Google Shape;62;p111"/>
          <p:cNvPicPr preferRelativeResize="0"/>
          <p:nvPr/>
        </p:nvPicPr>
        <p:blipFill rotWithShape="1">
          <a:blip r:embed="rId2">
            <a:alphaModFix/>
          </a:blip>
          <a:srcRect/>
          <a:stretch/>
        </p:blipFill>
        <p:spPr>
          <a:xfrm>
            <a:off x="8555893" y="6292851"/>
            <a:ext cx="3444630" cy="466725"/>
          </a:xfrm>
          <a:prstGeom prst="rect">
            <a:avLst/>
          </a:prstGeom>
          <a:noFill/>
          <a:ln>
            <a:noFill/>
          </a:ln>
        </p:spPr>
      </p:pic>
      <p:sp>
        <p:nvSpPr>
          <p:cNvPr id="63" name="Google Shape;63;p111"/>
          <p:cNvSpPr txBox="1"/>
          <p:nvPr/>
        </p:nvSpPr>
        <p:spPr>
          <a:xfrm>
            <a:off x="375139" y="6253163"/>
            <a:ext cx="6990862" cy="25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EF0C1D"/>
                </a:solidFill>
                <a:latin typeface="Calibri"/>
                <a:ea typeface="Calibri"/>
                <a:cs typeface="Calibri"/>
                <a:sym typeface="Calibri"/>
              </a:rPr>
              <a:t>NETSYS</a:t>
            </a:r>
            <a:r>
              <a:rPr lang="en-US" sz="1050" b="0" i="0" u="none" strike="noStrike" cap="none">
                <a:solidFill>
                  <a:srgbClr val="666666"/>
                </a:solidFill>
                <a:latin typeface="Calibri"/>
                <a:ea typeface="Calibri"/>
                <a:cs typeface="Calibri"/>
                <a:sym typeface="Calibri"/>
              </a:rPr>
              <a:t>		</a:t>
            </a:r>
            <a:r>
              <a:rPr lang="en-US" sz="1050" b="0" i="0" u="none" strike="noStrike" cap="none">
                <a:solidFill>
                  <a:srgbClr val="FF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4" name="Google Shape;64;p111"/>
          <p:cNvSpPr txBox="1">
            <a:spLocks noGrp="1"/>
          </p:cNvSpPr>
          <p:nvPr>
            <p:ph type="title"/>
          </p:nvPr>
        </p:nvSpPr>
        <p:spPr>
          <a:xfrm>
            <a:off x="609600" y="1"/>
            <a:ext cx="10566400" cy="8969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3200" b="1">
                <a:solidFill>
                  <a:srgbClr val="FF0000"/>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5" name="Google Shape;65;p111"/>
          <p:cNvSpPr txBox="1">
            <a:spLocks noGrp="1"/>
          </p:cNvSpPr>
          <p:nvPr>
            <p:ph type="body" idx="1"/>
          </p:nvPr>
        </p:nvSpPr>
        <p:spPr>
          <a:xfrm>
            <a:off x="609600" y="1419092"/>
            <a:ext cx="5181600" cy="388944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chemeClr val="dk1"/>
              </a:buClr>
              <a:buSzPts val="2800"/>
              <a:buFont typeface="Arial"/>
              <a:buNone/>
              <a:defRPr sz="2800"/>
            </a:lvl1pPr>
            <a:lvl2pPr marL="914400" lvl="1" indent="-355600" algn="l">
              <a:lnSpc>
                <a:spcPct val="100000"/>
              </a:lnSpc>
              <a:spcBef>
                <a:spcPts val="400"/>
              </a:spcBef>
              <a:spcAft>
                <a:spcPts val="0"/>
              </a:spcAft>
              <a:buClr>
                <a:schemeClr val="dk1"/>
              </a:buClr>
              <a:buSzPts val="2000"/>
              <a:buChar char="–"/>
              <a:defRPr sz="2000"/>
            </a:lvl2pPr>
            <a:lvl3pPr marL="1371600" lvl="2" indent="-355600" algn="l">
              <a:lnSpc>
                <a:spcPct val="100000"/>
              </a:lnSpc>
              <a:spcBef>
                <a:spcPts val="400"/>
              </a:spcBef>
              <a:spcAft>
                <a:spcPts val="0"/>
              </a:spcAft>
              <a:buClr>
                <a:schemeClr val="dk1"/>
              </a:buClr>
              <a:buSzPts val="2000"/>
              <a:buChar char="•"/>
              <a:defRPr sz="20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66" name="Google Shape;66;p111"/>
          <p:cNvSpPr txBox="1">
            <a:spLocks noGrp="1"/>
          </p:cNvSpPr>
          <p:nvPr>
            <p:ph type="body" idx="2"/>
          </p:nvPr>
        </p:nvSpPr>
        <p:spPr>
          <a:xfrm>
            <a:off x="5994400" y="1417401"/>
            <a:ext cx="5181600" cy="3889444"/>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55600" algn="l">
              <a:lnSpc>
                <a:spcPct val="100000"/>
              </a:lnSpc>
              <a:spcBef>
                <a:spcPts val="400"/>
              </a:spcBef>
              <a:spcAft>
                <a:spcPts val="0"/>
              </a:spcAft>
              <a:buClr>
                <a:schemeClr val="dk1"/>
              </a:buClr>
              <a:buSzPts val="2000"/>
              <a:buChar char="–"/>
              <a:defRPr sz="2000"/>
            </a:lvl2pPr>
            <a:lvl3pPr marL="1371600" lvl="2" indent="-355600" algn="l">
              <a:lnSpc>
                <a:spcPct val="100000"/>
              </a:lnSpc>
              <a:spcBef>
                <a:spcPts val="400"/>
              </a:spcBef>
              <a:spcAft>
                <a:spcPts val="0"/>
              </a:spcAft>
              <a:buClr>
                <a:schemeClr val="dk1"/>
              </a:buClr>
              <a:buSzPts val="2000"/>
              <a:buChar char="•"/>
              <a:defRPr sz="20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67" name="Google Shape;67;p111"/>
          <p:cNvSpPr txBox="1">
            <a:spLocks noGrp="1"/>
          </p:cNvSpPr>
          <p:nvPr>
            <p:ph type="body" idx="3"/>
          </p:nvPr>
        </p:nvSpPr>
        <p:spPr>
          <a:xfrm>
            <a:off x="609600" y="911058"/>
            <a:ext cx="5181600" cy="506412"/>
          </a:xfrm>
          <a:prstGeom prst="rect">
            <a:avLst/>
          </a:prstGeom>
          <a:solidFill>
            <a:schemeClr val="lt2"/>
          </a:solidFill>
          <a:ln>
            <a:noFill/>
          </a:ln>
        </p:spPr>
        <p:txBody>
          <a:bodyPr spcFirstLastPara="1" wrap="square" lIns="91425" tIns="45700" rIns="91425" bIns="45700" anchor="t" anchorCtr="0">
            <a:noAutofit/>
          </a:bodyPr>
          <a:lstStyle>
            <a:lvl1pPr marL="457200" lvl="0" indent="-228600" algn="ctr">
              <a:lnSpc>
                <a:spcPct val="100000"/>
              </a:lnSpc>
              <a:spcBef>
                <a:spcPts val="400"/>
              </a:spcBef>
              <a:spcAft>
                <a:spcPts val="0"/>
              </a:spcAft>
              <a:buClr>
                <a:schemeClr val="lt1"/>
              </a:buClr>
              <a:buSzPts val="2000"/>
              <a:buNone/>
              <a:defRPr sz="20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8" name="Google Shape;68;p111"/>
          <p:cNvSpPr txBox="1">
            <a:spLocks noGrp="1"/>
          </p:cNvSpPr>
          <p:nvPr>
            <p:ph type="body" idx="4"/>
          </p:nvPr>
        </p:nvSpPr>
        <p:spPr>
          <a:xfrm>
            <a:off x="5994400" y="896937"/>
            <a:ext cx="5181600" cy="506412"/>
          </a:xfrm>
          <a:prstGeom prst="rect">
            <a:avLst/>
          </a:prstGeom>
          <a:solidFill>
            <a:schemeClr val="dk2"/>
          </a:solidFill>
          <a:ln>
            <a:noFill/>
          </a:ln>
        </p:spPr>
        <p:txBody>
          <a:bodyPr spcFirstLastPara="1" wrap="square" lIns="91425" tIns="45700" rIns="91425" bIns="45700" anchor="t" anchorCtr="0">
            <a:noAutofit/>
          </a:bodyPr>
          <a:lstStyle>
            <a:lvl1pPr marL="457200" lvl="0" indent="-228600" algn="ctr">
              <a:lnSpc>
                <a:spcPct val="100000"/>
              </a:lnSpc>
              <a:spcBef>
                <a:spcPts val="400"/>
              </a:spcBef>
              <a:spcAft>
                <a:spcPts val="0"/>
              </a:spcAft>
              <a:buClr>
                <a:schemeClr val="lt1"/>
              </a:buClr>
              <a:buSzPts val="2000"/>
              <a:buNone/>
              <a:defRPr sz="20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5"/>
        <p:cNvGrpSpPr/>
        <p:nvPr/>
      </p:nvGrpSpPr>
      <p:grpSpPr>
        <a:xfrm>
          <a:off x="0" y="0"/>
          <a:ext cx="0" cy="0"/>
          <a:chOff x="0" y="0"/>
          <a:chExt cx="0" cy="0"/>
        </a:xfrm>
      </p:grpSpPr>
      <p:sp>
        <p:nvSpPr>
          <p:cNvPr id="76" name="Google Shape;76;p55"/>
          <p:cNvSpPr txBox="1">
            <a:spLocks noGrp="1"/>
          </p:cNvSpPr>
          <p:nvPr>
            <p:ph type="title"/>
          </p:nvPr>
        </p:nvSpPr>
        <p:spPr>
          <a:xfrm>
            <a:off x="609600" y="80387"/>
            <a:ext cx="10972800" cy="743578"/>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0000"/>
              </a:buClr>
              <a:buSzPts val="3200"/>
              <a:buFont typeface="Calibri"/>
              <a:buNone/>
              <a:defRPr sz="3200" b="1">
                <a:solidFill>
                  <a:srgbClr val="FF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55"/>
          <p:cNvSpPr txBox="1">
            <a:spLocks noGrp="1"/>
          </p:cNvSpPr>
          <p:nvPr>
            <p:ph type="body" idx="1"/>
          </p:nvPr>
        </p:nvSpPr>
        <p:spPr>
          <a:xfrm>
            <a:off x="609600" y="823967"/>
            <a:ext cx="10972800" cy="4233863"/>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rgbClr val="FF0000"/>
              </a:buClr>
              <a:buSzPts val="2000"/>
              <a:buChar char="•"/>
              <a:defRPr sz="2000">
                <a:solidFill>
                  <a:srgbClr val="FF0000"/>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42900" algn="l">
              <a:lnSpc>
                <a:spcPct val="100000"/>
              </a:lnSpc>
              <a:spcBef>
                <a:spcPts val="360"/>
              </a:spcBef>
              <a:spcAft>
                <a:spcPts val="0"/>
              </a:spcAft>
              <a:buClr>
                <a:schemeClr val="dk1"/>
              </a:buClr>
              <a:buSzPts val="1800"/>
              <a:buChar char="•"/>
              <a:defRPr sz="18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57"/>
          <p:cNvSpPr txBox="1">
            <a:spLocks noGrp="1"/>
          </p:cNvSpPr>
          <p:nvPr>
            <p:ph type="title"/>
          </p:nvPr>
        </p:nvSpPr>
        <p:spPr>
          <a:xfrm>
            <a:off x="609600" y="0"/>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0000"/>
              </a:buClr>
              <a:buSzPts val="3600"/>
              <a:buFont typeface="Calibri"/>
              <a:buNone/>
              <a:defRPr sz="3600" b="1">
                <a:solidFill>
                  <a:srgbClr val="FF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FF0000"/>
        </a:solidFill>
        <a:effectLst/>
      </p:bgPr>
    </p:bg>
    <p:spTree>
      <p:nvGrpSpPr>
        <p:cNvPr id="1" name="Shape 81"/>
        <p:cNvGrpSpPr/>
        <p:nvPr/>
      </p:nvGrpSpPr>
      <p:grpSpPr>
        <a:xfrm>
          <a:off x="0" y="0"/>
          <a:ext cx="0" cy="0"/>
          <a:chOff x="0" y="0"/>
          <a:chExt cx="0" cy="0"/>
        </a:xfrm>
      </p:grpSpPr>
      <p:pic>
        <p:nvPicPr>
          <p:cNvPr id="82" name="Google Shape;82;p104" descr="C:\Users\rajahk\AppData\Local\Microsoft\Windows\Temporary Internet Files\Content.Outlook\Z7A7LSNK\white-on-red (3).jpg"/>
          <p:cNvPicPr preferRelativeResize="0"/>
          <p:nvPr/>
        </p:nvPicPr>
        <p:blipFill rotWithShape="1">
          <a:blip r:embed="rId2">
            <a:alphaModFix/>
          </a:blip>
          <a:srcRect/>
          <a:stretch/>
        </p:blipFill>
        <p:spPr>
          <a:xfrm>
            <a:off x="7627817" y="6178552"/>
            <a:ext cx="4294553" cy="500063"/>
          </a:xfrm>
          <a:prstGeom prst="rect">
            <a:avLst/>
          </a:prstGeom>
          <a:noFill/>
          <a:ln>
            <a:noFill/>
          </a:ln>
        </p:spPr>
      </p:pic>
      <p:sp>
        <p:nvSpPr>
          <p:cNvPr id="83" name="Google Shape;83;p104"/>
          <p:cNvSpPr txBox="1">
            <a:spLocks noGrp="1"/>
          </p:cNvSpPr>
          <p:nvPr>
            <p:ph type="body" idx="1"/>
          </p:nvPr>
        </p:nvSpPr>
        <p:spPr>
          <a:xfrm>
            <a:off x="658449" y="1226462"/>
            <a:ext cx="9661145"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960"/>
              </a:spcBef>
              <a:spcAft>
                <a:spcPts val="0"/>
              </a:spcAft>
              <a:buClr>
                <a:schemeClr val="lt1"/>
              </a:buClr>
              <a:buSzPts val="4800"/>
              <a:buNone/>
              <a:defRPr sz="4800">
                <a:solidFill>
                  <a:schemeClr val="lt1"/>
                </a:solidFill>
              </a:defRPr>
            </a:lvl1pPr>
            <a:lvl2pPr marL="914400" lvl="1" indent="-228600" algn="l">
              <a:lnSpc>
                <a:spcPct val="100000"/>
              </a:lnSpc>
              <a:spcBef>
                <a:spcPts val="560"/>
              </a:spcBef>
              <a:spcAft>
                <a:spcPts val="0"/>
              </a:spcAft>
              <a:buClr>
                <a:schemeClr val="dk1"/>
              </a:buClr>
              <a:buSzPts val="2800"/>
              <a:buNone/>
              <a:defRPr/>
            </a:lvl2pPr>
            <a:lvl3pPr marL="1371600" lvl="2" indent="-228600" algn="l">
              <a:lnSpc>
                <a:spcPct val="100000"/>
              </a:lnSpc>
              <a:spcBef>
                <a:spcPts val="480"/>
              </a:spcBef>
              <a:spcAft>
                <a:spcPts val="0"/>
              </a:spcAft>
              <a:buClr>
                <a:schemeClr val="dk1"/>
              </a:buClr>
              <a:buSzPts val="2400"/>
              <a:buNone/>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4" name="Google Shape;84;p104"/>
          <p:cNvSpPr txBox="1">
            <a:spLocks noGrp="1"/>
          </p:cNvSpPr>
          <p:nvPr>
            <p:ph type="body" idx="2"/>
          </p:nvPr>
        </p:nvSpPr>
        <p:spPr>
          <a:xfrm>
            <a:off x="873370" y="4610102"/>
            <a:ext cx="7877309" cy="46575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lt1"/>
              </a:buClr>
              <a:buSzPts val="1800"/>
              <a:buNone/>
              <a:defRPr sz="1800">
                <a:solidFill>
                  <a:schemeClr val="lt1"/>
                </a:solidFill>
              </a:defRPr>
            </a:lvl1pPr>
            <a:lvl2pPr marL="914400" lvl="1" indent="-228600" algn="l">
              <a:lnSpc>
                <a:spcPct val="100000"/>
              </a:lnSpc>
              <a:spcBef>
                <a:spcPts val="560"/>
              </a:spcBef>
              <a:spcAft>
                <a:spcPts val="0"/>
              </a:spcAft>
              <a:buClr>
                <a:schemeClr val="dk1"/>
              </a:buClr>
              <a:buSzPts val="2800"/>
              <a:buNone/>
              <a:defRPr/>
            </a:lvl2pPr>
            <a:lvl3pPr marL="1371600" lvl="2" indent="-228600" algn="l">
              <a:lnSpc>
                <a:spcPct val="100000"/>
              </a:lnSpc>
              <a:spcBef>
                <a:spcPts val="480"/>
              </a:spcBef>
              <a:spcAft>
                <a:spcPts val="0"/>
              </a:spcAft>
              <a:buClr>
                <a:schemeClr val="dk1"/>
              </a:buClr>
              <a:buSzPts val="2400"/>
              <a:buNone/>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
        <p:cNvGrpSpPr/>
        <p:nvPr/>
      </p:nvGrpSpPr>
      <p:grpSpPr>
        <a:xfrm>
          <a:off x="0" y="0"/>
          <a:ext cx="0" cy="0"/>
          <a:chOff x="0" y="0"/>
          <a:chExt cx="0" cy="0"/>
        </a:xfrm>
      </p:grpSpPr>
      <p:sp>
        <p:nvSpPr>
          <p:cNvPr id="16" name="Google Shape;16;p50"/>
          <p:cNvSpPr txBox="1">
            <a:spLocks noGrp="1"/>
          </p:cNvSpPr>
          <p:nvPr>
            <p:ph type="title"/>
          </p:nvPr>
        </p:nvSpPr>
        <p:spPr>
          <a:xfrm>
            <a:off x="-105295" y="453818"/>
            <a:ext cx="12208000" cy="11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2600"/>
              <a:buNone/>
              <a:defRPr/>
            </a:lvl2pPr>
            <a:lvl3pPr lvl="2" algn="ctr">
              <a:lnSpc>
                <a:spcPct val="100000"/>
              </a:lnSpc>
              <a:spcBef>
                <a:spcPts val="0"/>
              </a:spcBef>
              <a:spcAft>
                <a:spcPts val="0"/>
              </a:spcAft>
              <a:buSzPts val="2600"/>
              <a:buNone/>
              <a:defRPr/>
            </a:lvl3pPr>
            <a:lvl4pPr lvl="3" algn="ctr">
              <a:lnSpc>
                <a:spcPct val="100000"/>
              </a:lnSpc>
              <a:spcBef>
                <a:spcPts val="0"/>
              </a:spcBef>
              <a:spcAft>
                <a:spcPts val="0"/>
              </a:spcAft>
              <a:buSzPts val="2600"/>
              <a:buNone/>
              <a:defRPr/>
            </a:lvl4pPr>
            <a:lvl5pPr lvl="4" algn="ctr">
              <a:lnSpc>
                <a:spcPct val="100000"/>
              </a:lnSpc>
              <a:spcBef>
                <a:spcPts val="0"/>
              </a:spcBef>
              <a:spcAft>
                <a:spcPts val="0"/>
              </a:spcAft>
              <a:buSzPts val="2600"/>
              <a:buNone/>
              <a:defRPr/>
            </a:lvl5pPr>
            <a:lvl6pPr lvl="5" algn="ctr">
              <a:lnSpc>
                <a:spcPct val="100000"/>
              </a:lnSpc>
              <a:spcBef>
                <a:spcPts val="0"/>
              </a:spcBef>
              <a:spcAft>
                <a:spcPts val="0"/>
              </a:spcAft>
              <a:buSzPts val="2600"/>
              <a:buNone/>
              <a:defRPr/>
            </a:lvl6pPr>
            <a:lvl7pPr lvl="6" algn="ctr">
              <a:lnSpc>
                <a:spcPct val="100000"/>
              </a:lnSpc>
              <a:spcBef>
                <a:spcPts val="0"/>
              </a:spcBef>
              <a:spcAft>
                <a:spcPts val="0"/>
              </a:spcAft>
              <a:buSzPts val="2600"/>
              <a:buNone/>
              <a:defRPr/>
            </a:lvl7pPr>
            <a:lvl8pPr lvl="7" algn="ctr">
              <a:lnSpc>
                <a:spcPct val="100000"/>
              </a:lnSpc>
              <a:spcBef>
                <a:spcPts val="0"/>
              </a:spcBef>
              <a:spcAft>
                <a:spcPts val="0"/>
              </a:spcAft>
              <a:buSzPts val="2600"/>
              <a:buNone/>
              <a:defRPr/>
            </a:lvl8pPr>
            <a:lvl9pPr lvl="8" algn="ctr">
              <a:lnSpc>
                <a:spcPct val="100000"/>
              </a:lnSpc>
              <a:spcBef>
                <a:spcPts val="0"/>
              </a:spcBef>
              <a:spcAft>
                <a:spcPts val="0"/>
              </a:spcAft>
              <a:buSzPts val="2600"/>
              <a:buNone/>
              <a:defRPr/>
            </a:lvl9pPr>
          </a:lstStyle>
          <a:p>
            <a:endParaRPr/>
          </a:p>
        </p:txBody>
      </p:sp>
      <p:sp>
        <p:nvSpPr>
          <p:cNvPr id="17" name="Google Shape;17;p50"/>
          <p:cNvSpPr txBox="1">
            <a:spLocks noGrp="1"/>
          </p:cNvSpPr>
          <p:nvPr>
            <p:ph type="body" idx="1"/>
          </p:nvPr>
        </p:nvSpPr>
        <p:spPr>
          <a:xfrm>
            <a:off x="609600" y="2084534"/>
            <a:ext cx="10972800" cy="3337599"/>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SzPts val="2800"/>
              <a:buFont typeface="Noto Sans Symbols"/>
              <a:buChar char="▪"/>
              <a:defRPr sz="2800">
                <a:solidFill>
                  <a:schemeClr val="lt1"/>
                </a:solidFill>
              </a:defRPr>
            </a:lvl1pPr>
            <a:lvl2pPr marL="914400" lvl="1" indent="-355600" algn="l">
              <a:lnSpc>
                <a:spcPct val="100000"/>
              </a:lnSpc>
              <a:spcBef>
                <a:spcPts val="0"/>
              </a:spcBef>
              <a:spcAft>
                <a:spcPts val="0"/>
              </a:spcAft>
              <a:buSzPts val="2000"/>
              <a:buFont typeface="Noto Sans Symbols"/>
              <a:buChar char="▪"/>
              <a:defRPr/>
            </a:lvl2pPr>
            <a:lvl3pPr marL="1371600" lvl="2" indent="-228600" algn="l">
              <a:lnSpc>
                <a:spcPct val="100000"/>
              </a:lnSpc>
              <a:spcBef>
                <a:spcPts val="0"/>
              </a:spcBef>
              <a:spcAft>
                <a:spcPts val="0"/>
              </a:spcAft>
              <a:buSzPts val="2000"/>
              <a:buNone/>
              <a:defRPr/>
            </a:lvl3pPr>
            <a:lvl4pPr marL="1828800" lvl="3" indent="-228600" algn="l">
              <a:lnSpc>
                <a:spcPct val="100000"/>
              </a:lnSpc>
              <a:spcBef>
                <a:spcPts val="0"/>
              </a:spcBef>
              <a:spcAft>
                <a:spcPts val="0"/>
              </a:spcAft>
              <a:buSzPts val="2000"/>
              <a:buNone/>
              <a:defRPr/>
            </a:lvl4pPr>
            <a:lvl5pPr marL="2286000" lvl="4" indent="-228600" algn="l">
              <a:lnSpc>
                <a:spcPct val="100000"/>
              </a:lnSpc>
              <a:spcBef>
                <a:spcPts val="0"/>
              </a:spcBef>
              <a:spcAft>
                <a:spcPts val="0"/>
              </a:spcAft>
              <a:buSzPts val="2000"/>
              <a:buNone/>
              <a:defRPr/>
            </a:lvl5pPr>
            <a:lvl6pPr marL="2743200" lvl="5" indent="-228600" algn="l">
              <a:lnSpc>
                <a:spcPct val="100000"/>
              </a:lnSpc>
              <a:spcBef>
                <a:spcPts val="0"/>
              </a:spcBef>
              <a:spcAft>
                <a:spcPts val="0"/>
              </a:spcAft>
              <a:buSzPts val="2000"/>
              <a:buNone/>
              <a:defRPr/>
            </a:lvl6pPr>
            <a:lvl7pPr marL="3200400" lvl="6" indent="-228600" algn="l">
              <a:lnSpc>
                <a:spcPct val="100000"/>
              </a:lnSpc>
              <a:spcBef>
                <a:spcPts val="0"/>
              </a:spcBef>
              <a:spcAft>
                <a:spcPts val="0"/>
              </a:spcAft>
              <a:buSzPts val="2000"/>
              <a:buNone/>
              <a:defRPr/>
            </a:lvl7pPr>
            <a:lvl8pPr marL="3657600" lvl="7" indent="-228600" algn="l">
              <a:lnSpc>
                <a:spcPct val="100000"/>
              </a:lnSpc>
              <a:spcBef>
                <a:spcPts val="0"/>
              </a:spcBef>
              <a:spcAft>
                <a:spcPts val="0"/>
              </a:spcAft>
              <a:buSzPts val="2000"/>
              <a:buNone/>
              <a:defRPr/>
            </a:lvl8pPr>
            <a:lvl9pPr marL="4114800" lvl="8" indent="-228600" algn="l">
              <a:lnSpc>
                <a:spcPct val="100000"/>
              </a:lnSpc>
              <a:spcBef>
                <a:spcPts val="0"/>
              </a:spcBef>
              <a:spcAft>
                <a:spcPts val="0"/>
              </a:spcAft>
              <a:buSzPts val="20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85"/>
        <p:cNvGrpSpPr/>
        <p:nvPr/>
      </p:nvGrpSpPr>
      <p:grpSpPr>
        <a:xfrm>
          <a:off x="0" y="0"/>
          <a:ext cx="0" cy="0"/>
          <a:chOff x="0" y="0"/>
          <a:chExt cx="0" cy="0"/>
        </a:xfrm>
      </p:grpSpPr>
      <p:sp>
        <p:nvSpPr>
          <p:cNvPr id="86" name="Google Shape;86;p105"/>
          <p:cNvSpPr txBox="1">
            <a:spLocks noGrp="1"/>
          </p:cNvSpPr>
          <p:nvPr>
            <p:ph type="title"/>
          </p:nvPr>
        </p:nvSpPr>
        <p:spPr>
          <a:xfrm>
            <a:off x="375139" y="2663275"/>
            <a:ext cx="10972800" cy="733068"/>
          </a:xfrm>
          <a:prstGeom prst="rect">
            <a:avLst/>
          </a:prstGeom>
          <a:noFill/>
          <a:ln>
            <a:noFill/>
          </a:ln>
        </p:spPr>
        <p:txBody>
          <a:bodyPr spcFirstLastPara="1" wrap="square" lIns="91425" tIns="45700" rIns="91425" bIns="45700" anchor="ctr" anchorCtr="0">
            <a:normAutofit/>
          </a:bodyPr>
          <a:lstStyle>
            <a:lvl1pPr marR="0" lvl="0" algn="l">
              <a:lnSpc>
                <a:spcPct val="100000"/>
              </a:lnSpc>
              <a:spcBef>
                <a:spcPts val="0"/>
              </a:spcBef>
              <a:spcAft>
                <a:spcPts val="0"/>
              </a:spcAft>
              <a:buClr>
                <a:srgbClr val="FF0000"/>
              </a:buClr>
              <a:buSzPts val="3200"/>
              <a:buFont typeface="Calibri"/>
              <a:buNone/>
              <a:defRPr sz="3200" b="1">
                <a:solidFill>
                  <a:srgbClr val="FF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05"/>
          <p:cNvSpPr txBox="1">
            <a:spLocks noGrp="1"/>
          </p:cNvSpPr>
          <p:nvPr>
            <p:ph type="body" idx="1"/>
          </p:nvPr>
        </p:nvSpPr>
        <p:spPr>
          <a:xfrm>
            <a:off x="375139" y="3695700"/>
            <a:ext cx="10972800" cy="2331876"/>
          </a:xfrm>
          <a:prstGeom prst="rect">
            <a:avLst/>
          </a:prstGeom>
          <a:noFill/>
          <a:ln>
            <a:noFill/>
          </a:ln>
        </p:spPr>
        <p:txBody>
          <a:bodyPr spcFirstLastPara="1" wrap="square" lIns="91425" tIns="45700" rIns="91425" bIns="45700" anchor="t" anchorCtr="0">
            <a:normAutofit/>
          </a:bodyPr>
          <a:lstStyle>
            <a:lvl1pPr marL="457200" marR="0" lvl="0" indent="-342900" algn="l">
              <a:lnSpc>
                <a:spcPct val="100000"/>
              </a:lnSpc>
              <a:spcBef>
                <a:spcPts val="0"/>
              </a:spcBef>
              <a:spcAft>
                <a:spcPts val="0"/>
              </a:spcAft>
              <a:buClr>
                <a:schemeClr val="dk1"/>
              </a:buClr>
              <a:buSzPts val="1800"/>
              <a:buFont typeface="Calibri"/>
              <a:buAutoNum type="romanUcPeriod"/>
              <a:defRPr sz="1800"/>
            </a:lvl1pPr>
            <a:lvl2pPr marL="914400" lvl="1" indent="-317500" algn="l">
              <a:lnSpc>
                <a:spcPct val="100000"/>
              </a:lnSpc>
              <a:spcBef>
                <a:spcPts val="280"/>
              </a:spcBef>
              <a:spcAft>
                <a:spcPts val="0"/>
              </a:spcAft>
              <a:buClr>
                <a:schemeClr val="dk1"/>
              </a:buClr>
              <a:buSzPts val="1400"/>
              <a:buChar char="–"/>
              <a:defRPr sz="1400"/>
            </a:lvl2pPr>
            <a:lvl3pPr marL="1371600" lvl="2" indent="-317500" algn="l">
              <a:lnSpc>
                <a:spcPct val="100000"/>
              </a:lnSpc>
              <a:spcBef>
                <a:spcPts val="280"/>
              </a:spcBef>
              <a:spcAft>
                <a:spcPts val="0"/>
              </a:spcAft>
              <a:buClr>
                <a:schemeClr val="dk1"/>
              </a:buClr>
              <a:buSzPts val="1400"/>
              <a:buChar char="•"/>
              <a:defRPr sz="1400"/>
            </a:lvl3pPr>
            <a:lvl4pPr marL="1828800" lvl="3" indent="-317500" algn="l">
              <a:lnSpc>
                <a:spcPct val="100000"/>
              </a:lnSpc>
              <a:spcBef>
                <a:spcPts val="280"/>
              </a:spcBef>
              <a:spcAft>
                <a:spcPts val="0"/>
              </a:spcAft>
              <a:buClr>
                <a:schemeClr val="dk1"/>
              </a:buClr>
              <a:buSzPts val="1400"/>
              <a:buChar char="–"/>
              <a:defRPr sz="1400"/>
            </a:lvl4pPr>
            <a:lvl5pPr marL="2286000" lvl="4" indent="-317500" algn="l">
              <a:lnSpc>
                <a:spcPct val="100000"/>
              </a:lnSpc>
              <a:spcBef>
                <a:spcPts val="280"/>
              </a:spcBef>
              <a:spcAft>
                <a:spcPts val="0"/>
              </a:spcAft>
              <a:buClr>
                <a:schemeClr val="dk1"/>
              </a:buClr>
              <a:buSzPts val="1400"/>
              <a:buChar char="»"/>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88"/>
        <p:cNvGrpSpPr/>
        <p:nvPr/>
      </p:nvGrpSpPr>
      <p:grpSpPr>
        <a:xfrm>
          <a:off x="0" y="0"/>
          <a:ext cx="0" cy="0"/>
          <a:chOff x="0" y="0"/>
          <a:chExt cx="0" cy="0"/>
        </a:xfrm>
      </p:grpSpPr>
      <p:sp>
        <p:nvSpPr>
          <p:cNvPr id="89" name="Google Shape;89;p106"/>
          <p:cNvSpPr txBox="1">
            <a:spLocks noGrp="1"/>
          </p:cNvSpPr>
          <p:nvPr>
            <p:ph type="title"/>
          </p:nvPr>
        </p:nvSpPr>
        <p:spPr>
          <a:xfrm>
            <a:off x="609600" y="2"/>
            <a:ext cx="10566400" cy="89693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0000"/>
              </a:buClr>
              <a:buSzPts val="3200"/>
              <a:buFont typeface="Calibri"/>
              <a:buNone/>
              <a:defRPr sz="3200" b="1">
                <a:solidFill>
                  <a:srgbClr val="FF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06"/>
          <p:cNvSpPr txBox="1">
            <a:spLocks noGrp="1"/>
          </p:cNvSpPr>
          <p:nvPr>
            <p:ph type="body" idx="1"/>
          </p:nvPr>
        </p:nvSpPr>
        <p:spPr>
          <a:xfrm>
            <a:off x="609600" y="1419093"/>
            <a:ext cx="5181600" cy="388944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560"/>
              </a:spcBef>
              <a:spcAft>
                <a:spcPts val="0"/>
              </a:spcAft>
              <a:buClr>
                <a:schemeClr val="dk1"/>
              </a:buClr>
              <a:buSzPts val="2800"/>
              <a:buFont typeface="Arial"/>
              <a:buNone/>
              <a:defRPr sz="2800"/>
            </a:lvl1pPr>
            <a:lvl2pPr marL="914400" lvl="1" indent="-355600" algn="l">
              <a:lnSpc>
                <a:spcPct val="100000"/>
              </a:lnSpc>
              <a:spcBef>
                <a:spcPts val="400"/>
              </a:spcBef>
              <a:spcAft>
                <a:spcPts val="0"/>
              </a:spcAft>
              <a:buClr>
                <a:schemeClr val="dk1"/>
              </a:buClr>
              <a:buSzPts val="2000"/>
              <a:buChar char="–"/>
              <a:defRPr sz="2000"/>
            </a:lvl2pPr>
            <a:lvl3pPr marL="1371600" lvl="2" indent="-355600" algn="l">
              <a:lnSpc>
                <a:spcPct val="100000"/>
              </a:lnSpc>
              <a:spcBef>
                <a:spcPts val="400"/>
              </a:spcBef>
              <a:spcAft>
                <a:spcPts val="0"/>
              </a:spcAft>
              <a:buClr>
                <a:schemeClr val="dk1"/>
              </a:buClr>
              <a:buSzPts val="2000"/>
              <a:buChar char="•"/>
              <a:defRPr sz="20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91" name="Google Shape;91;p106"/>
          <p:cNvSpPr txBox="1">
            <a:spLocks noGrp="1"/>
          </p:cNvSpPr>
          <p:nvPr>
            <p:ph type="body" idx="2"/>
          </p:nvPr>
        </p:nvSpPr>
        <p:spPr>
          <a:xfrm>
            <a:off x="5994400" y="1417401"/>
            <a:ext cx="5181600" cy="388944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55600" algn="l">
              <a:lnSpc>
                <a:spcPct val="100000"/>
              </a:lnSpc>
              <a:spcBef>
                <a:spcPts val="400"/>
              </a:spcBef>
              <a:spcAft>
                <a:spcPts val="0"/>
              </a:spcAft>
              <a:buClr>
                <a:schemeClr val="dk1"/>
              </a:buClr>
              <a:buSzPts val="2000"/>
              <a:buChar char="–"/>
              <a:defRPr sz="2000"/>
            </a:lvl2pPr>
            <a:lvl3pPr marL="1371600" lvl="2" indent="-355600" algn="l">
              <a:lnSpc>
                <a:spcPct val="100000"/>
              </a:lnSpc>
              <a:spcBef>
                <a:spcPts val="400"/>
              </a:spcBef>
              <a:spcAft>
                <a:spcPts val="0"/>
              </a:spcAft>
              <a:buClr>
                <a:schemeClr val="dk1"/>
              </a:buClr>
              <a:buSzPts val="2000"/>
              <a:buChar char="•"/>
              <a:defRPr sz="20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92" name="Google Shape;92;p106"/>
          <p:cNvSpPr txBox="1">
            <a:spLocks noGrp="1"/>
          </p:cNvSpPr>
          <p:nvPr>
            <p:ph type="body" idx="3"/>
          </p:nvPr>
        </p:nvSpPr>
        <p:spPr>
          <a:xfrm>
            <a:off x="609600" y="911058"/>
            <a:ext cx="5181600" cy="506412"/>
          </a:xfrm>
          <a:prstGeom prst="rect">
            <a:avLst/>
          </a:prstGeom>
          <a:solidFill>
            <a:schemeClr val="lt2"/>
          </a:solidFill>
          <a:ln>
            <a:noFill/>
          </a:ln>
        </p:spPr>
        <p:txBody>
          <a:bodyPr spcFirstLastPara="1" wrap="square" lIns="91425" tIns="45700" rIns="91425" bIns="45700" anchor="t" anchorCtr="0">
            <a:normAutofit/>
          </a:bodyPr>
          <a:lstStyle>
            <a:lvl1pPr marL="457200" lvl="0" indent="-228600" algn="ctr">
              <a:lnSpc>
                <a:spcPct val="100000"/>
              </a:lnSpc>
              <a:spcBef>
                <a:spcPts val="400"/>
              </a:spcBef>
              <a:spcAft>
                <a:spcPts val="0"/>
              </a:spcAft>
              <a:buClr>
                <a:srgbClr val="FF0000"/>
              </a:buClr>
              <a:buSzPts val="2000"/>
              <a:buNone/>
              <a:defRPr sz="2000">
                <a:solidFill>
                  <a:srgbClr val="FF0000"/>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3" name="Google Shape;93;p106"/>
          <p:cNvSpPr txBox="1">
            <a:spLocks noGrp="1"/>
          </p:cNvSpPr>
          <p:nvPr>
            <p:ph type="body" idx="4"/>
          </p:nvPr>
        </p:nvSpPr>
        <p:spPr>
          <a:xfrm>
            <a:off x="5994400" y="896937"/>
            <a:ext cx="5181600" cy="506412"/>
          </a:xfrm>
          <a:prstGeom prst="rect">
            <a:avLst/>
          </a:prstGeom>
          <a:solidFill>
            <a:schemeClr val="dk2"/>
          </a:solidFill>
          <a:ln>
            <a:noFill/>
          </a:ln>
        </p:spPr>
        <p:txBody>
          <a:bodyPr spcFirstLastPara="1" wrap="square" lIns="91425" tIns="45700" rIns="91425" bIns="45700" anchor="t" anchorCtr="0">
            <a:normAutofit/>
          </a:bodyPr>
          <a:lstStyle>
            <a:lvl1pPr marL="457200" lvl="0" indent="-228600" algn="ctr">
              <a:lnSpc>
                <a:spcPct val="100000"/>
              </a:lnSpc>
              <a:spcBef>
                <a:spcPts val="400"/>
              </a:spcBef>
              <a:spcAft>
                <a:spcPts val="0"/>
              </a:spcAft>
              <a:buClr>
                <a:schemeClr val="lt1"/>
              </a:buClr>
              <a:buSzPts val="2000"/>
              <a:buNone/>
              <a:defRPr sz="20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1"/>
        <p:cNvGrpSpPr/>
        <p:nvPr/>
      </p:nvGrpSpPr>
      <p:grpSpPr>
        <a:xfrm>
          <a:off x="0" y="0"/>
          <a:ext cx="0" cy="0"/>
          <a:chOff x="0" y="0"/>
          <a:chExt cx="0" cy="0"/>
        </a:xfrm>
      </p:grpSpPr>
      <p:sp>
        <p:nvSpPr>
          <p:cNvPr id="102" name="Google Shape;102;p59"/>
          <p:cNvSpPr txBox="1">
            <a:spLocks noGrp="1"/>
          </p:cNvSpPr>
          <p:nvPr>
            <p:ph type="title"/>
          </p:nvPr>
        </p:nvSpPr>
        <p:spPr>
          <a:xfrm>
            <a:off x="1100667" y="839789"/>
            <a:ext cx="9990667" cy="48418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3" name="Google Shape;103;p59"/>
          <p:cNvSpPr txBox="1">
            <a:spLocks noGrp="1"/>
          </p:cNvSpPr>
          <p:nvPr>
            <p:ph type="body" idx="1"/>
          </p:nvPr>
        </p:nvSpPr>
        <p:spPr>
          <a:xfrm>
            <a:off x="1200151" y="1600201"/>
            <a:ext cx="9889067" cy="4525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Clr>
                <a:schemeClr val="lt1"/>
              </a:buClr>
              <a:buSzPts val="1800"/>
              <a:buChar char="–"/>
              <a:defRPr/>
            </a:lvl2pPr>
            <a:lvl3pPr marL="1371600" lvl="2" indent="-342900" algn="l">
              <a:lnSpc>
                <a:spcPct val="100000"/>
              </a:lnSpc>
              <a:spcBef>
                <a:spcPts val="360"/>
              </a:spcBef>
              <a:spcAft>
                <a:spcPts val="0"/>
              </a:spcAft>
              <a:buClr>
                <a:srgbClr val="000000"/>
              </a:buClr>
              <a:buSzPts val="1800"/>
              <a:buChar char="•"/>
              <a:defRPr/>
            </a:lvl3pPr>
            <a:lvl4pPr marL="1828800" lvl="3" indent="-342900" algn="l">
              <a:lnSpc>
                <a:spcPct val="100000"/>
              </a:lnSpc>
              <a:spcBef>
                <a:spcPts val="360"/>
              </a:spcBef>
              <a:spcAft>
                <a:spcPts val="0"/>
              </a:spcAft>
              <a:buClr>
                <a:schemeClr val="lt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4"/>
        <p:cNvGrpSpPr/>
        <p:nvPr/>
      </p:nvGrpSpPr>
      <p:grpSpPr>
        <a:xfrm>
          <a:off x="0" y="0"/>
          <a:ext cx="0" cy="0"/>
          <a:chOff x="0" y="0"/>
          <a:chExt cx="0" cy="0"/>
        </a:xfrm>
      </p:grpSpPr>
      <p:sp>
        <p:nvSpPr>
          <p:cNvPr id="105" name="Google Shape;105;p92"/>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6" name="Google Shape;106;p92"/>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560"/>
              </a:spcBef>
              <a:spcAft>
                <a:spcPts val="0"/>
              </a:spcAft>
              <a:buClr>
                <a:srgbClr val="000000"/>
              </a:buClr>
              <a:buSzPts val="2800"/>
              <a:buFont typeface="Arial"/>
              <a:buNone/>
              <a:defRPr/>
            </a:lvl1pPr>
            <a:lvl2pPr lvl="1" algn="ctr">
              <a:lnSpc>
                <a:spcPct val="100000"/>
              </a:lnSpc>
              <a:spcBef>
                <a:spcPts val="560"/>
              </a:spcBef>
              <a:spcAft>
                <a:spcPts val="0"/>
              </a:spcAft>
              <a:buClr>
                <a:schemeClr val="lt1"/>
              </a:buClr>
              <a:buSzPts val="2800"/>
              <a:buFont typeface="Arial"/>
              <a:buNone/>
              <a:defRPr/>
            </a:lvl2pPr>
            <a:lvl3pPr lvl="2" algn="ctr">
              <a:lnSpc>
                <a:spcPct val="100000"/>
              </a:lnSpc>
              <a:spcBef>
                <a:spcPts val="480"/>
              </a:spcBef>
              <a:spcAft>
                <a:spcPts val="0"/>
              </a:spcAft>
              <a:buClr>
                <a:srgbClr val="000000"/>
              </a:buClr>
              <a:buSzPts val="2400"/>
              <a:buFont typeface="Arial"/>
              <a:buNone/>
              <a:defRPr/>
            </a:lvl3pPr>
            <a:lvl4pPr lvl="3" algn="ctr">
              <a:lnSpc>
                <a:spcPct val="100000"/>
              </a:lnSpc>
              <a:spcBef>
                <a:spcPts val="400"/>
              </a:spcBef>
              <a:spcAft>
                <a:spcPts val="0"/>
              </a:spcAft>
              <a:buClr>
                <a:schemeClr val="lt1"/>
              </a:buClr>
              <a:buSzPts val="2000"/>
              <a:buFont typeface="Arial"/>
              <a:buNone/>
              <a:defRPr/>
            </a:lvl4pPr>
            <a:lvl5pPr lvl="4" algn="ctr">
              <a:lnSpc>
                <a:spcPct val="100000"/>
              </a:lnSpc>
              <a:spcBef>
                <a:spcPts val="400"/>
              </a:spcBef>
              <a:spcAft>
                <a:spcPts val="0"/>
              </a:spcAft>
              <a:buClr>
                <a:schemeClr val="lt1"/>
              </a:buClr>
              <a:buSzPts val="2000"/>
              <a:buFont typeface="Arial"/>
              <a:buNone/>
              <a:defRPr/>
            </a:lvl5pPr>
            <a:lvl6pPr lvl="5" algn="ctr">
              <a:lnSpc>
                <a:spcPct val="100000"/>
              </a:lnSpc>
              <a:spcBef>
                <a:spcPts val="400"/>
              </a:spcBef>
              <a:spcAft>
                <a:spcPts val="0"/>
              </a:spcAft>
              <a:buClr>
                <a:schemeClr val="lt1"/>
              </a:buClr>
              <a:buSzPts val="2000"/>
              <a:buFont typeface="Arial"/>
              <a:buNone/>
              <a:defRPr/>
            </a:lvl6pPr>
            <a:lvl7pPr lvl="6" algn="ctr">
              <a:lnSpc>
                <a:spcPct val="100000"/>
              </a:lnSpc>
              <a:spcBef>
                <a:spcPts val="400"/>
              </a:spcBef>
              <a:spcAft>
                <a:spcPts val="0"/>
              </a:spcAft>
              <a:buClr>
                <a:schemeClr val="lt1"/>
              </a:buClr>
              <a:buSzPts val="2000"/>
              <a:buFont typeface="Arial"/>
              <a:buNone/>
              <a:defRPr/>
            </a:lvl7pPr>
            <a:lvl8pPr lvl="7" algn="ctr">
              <a:lnSpc>
                <a:spcPct val="100000"/>
              </a:lnSpc>
              <a:spcBef>
                <a:spcPts val="400"/>
              </a:spcBef>
              <a:spcAft>
                <a:spcPts val="0"/>
              </a:spcAft>
              <a:buClr>
                <a:schemeClr val="lt1"/>
              </a:buClr>
              <a:buSzPts val="2000"/>
              <a:buFont typeface="Arial"/>
              <a:buNone/>
              <a:defRPr/>
            </a:lvl8pPr>
            <a:lvl9pPr lvl="8" algn="ctr">
              <a:lnSpc>
                <a:spcPct val="100000"/>
              </a:lnSpc>
              <a:spcBef>
                <a:spcPts val="400"/>
              </a:spcBef>
              <a:spcAft>
                <a:spcPts val="0"/>
              </a:spcAft>
              <a:buClr>
                <a:schemeClr val="lt1"/>
              </a:buClr>
              <a:buSzPts val="2000"/>
              <a:buFont typeface="Arial"/>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7"/>
        <p:cNvGrpSpPr/>
        <p:nvPr/>
      </p:nvGrpSpPr>
      <p:grpSpPr>
        <a:xfrm>
          <a:off x="0" y="0"/>
          <a:ext cx="0" cy="0"/>
          <a:chOff x="0" y="0"/>
          <a:chExt cx="0" cy="0"/>
        </a:xfrm>
      </p:grpSpPr>
      <p:sp>
        <p:nvSpPr>
          <p:cNvPr id="108" name="Google Shape;108;p93"/>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9" name="Google Shape;109;p93"/>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000000"/>
              </a:buClr>
              <a:buSzPts val="2000"/>
              <a:buFont typeface="Arial"/>
              <a:buNone/>
              <a:defRPr sz="2000"/>
            </a:lvl1pPr>
            <a:lvl2pPr marL="914400" lvl="1" indent="-228600" algn="l">
              <a:lnSpc>
                <a:spcPct val="100000"/>
              </a:lnSpc>
              <a:spcBef>
                <a:spcPts val="360"/>
              </a:spcBef>
              <a:spcAft>
                <a:spcPts val="0"/>
              </a:spcAft>
              <a:buClr>
                <a:schemeClr val="lt1"/>
              </a:buClr>
              <a:buSzPts val="1800"/>
              <a:buFont typeface="Arial"/>
              <a:buNone/>
              <a:defRPr sz="1800"/>
            </a:lvl2pPr>
            <a:lvl3pPr marL="1371600" lvl="2" indent="-228600" algn="l">
              <a:lnSpc>
                <a:spcPct val="100000"/>
              </a:lnSpc>
              <a:spcBef>
                <a:spcPts val="320"/>
              </a:spcBef>
              <a:spcAft>
                <a:spcPts val="0"/>
              </a:spcAft>
              <a:buClr>
                <a:srgbClr val="000000"/>
              </a:buClr>
              <a:buSzPts val="1600"/>
              <a:buFont typeface="Arial"/>
              <a:buNone/>
              <a:defRPr sz="1600"/>
            </a:lvl3pPr>
            <a:lvl4pPr marL="1828800" lvl="3" indent="-228600" algn="l">
              <a:lnSpc>
                <a:spcPct val="100000"/>
              </a:lnSpc>
              <a:spcBef>
                <a:spcPts val="280"/>
              </a:spcBef>
              <a:spcAft>
                <a:spcPts val="0"/>
              </a:spcAft>
              <a:buClr>
                <a:schemeClr val="lt1"/>
              </a:buClr>
              <a:buSzPts val="1400"/>
              <a:buFont typeface="Arial"/>
              <a:buNone/>
              <a:defRPr sz="1400"/>
            </a:lvl4pPr>
            <a:lvl5pPr marL="2286000" lvl="4" indent="-228600" algn="l">
              <a:lnSpc>
                <a:spcPct val="100000"/>
              </a:lnSpc>
              <a:spcBef>
                <a:spcPts val="280"/>
              </a:spcBef>
              <a:spcAft>
                <a:spcPts val="0"/>
              </a:spcAft>
              <a:buClr>
                <a:schemeClr val="lt1"/>
              </a:buClr>
              <a:buSzPts val="1400"/>
              <a:buFont typeface="Arial"/>
              <a:buNone/>
              <a:defRPr sz="1400"/>
            </a:lvl5pPr>
            <a:lvl6pPr marL="2743200" lvl="5" indent="-228600" algn="l">
              <a:lnSpc>
                <a:spcPct val="100000"/>
              </a:lnSpc>
              <a:spcBef>
                <a:spcPts val="280"/>
              </a:spcBef>
              <a:spcAft>
                <a:spcPts val="0"/>
              </a:spcAft>
              <a:buClr>
                <a:schemeClr val="lt1"/>
              </a:buClr>
              <a:buSzPts val="1400"/>
              <a:buFont typeface="Arial"/>
              <a:buNone/>
              <a:defRPr sz="1400"/>
            </a:lvl6pPr>
            <a:lvl7pPr marL="3200400" lvl="6" indent="-228600" algn="l">
              <a:lnSpc>
                <a:spcPct val="100000"/>
              </a:lnSpc>
              <a:spcBef>
                <a:spcPts val="280"/>
              </a:spcBef>
              <a:spcAft>
                <a:spcPts val="0"/>
              </a:spcAft>
              <a:buClr>
                <a:schemeClr val="lt1"/>
              </a:buClr>
              <a:buSzPts val="1400"/>
              <a:buFont typeface="Arial"/>
              <a:buNone/>
              <a:defRPr sz="1400"/>
            </a:lvl7pPr>
            <a:lvl8pPr marL="3657600" lvl="7" indent="-228600" algn="l">
              <a:lnSpc>
                <a:spcPct val="100000"/>
              </a:lnSpc>
              <a:spcBef>
                <a:spcPts val="280"/>
              </a:spcBef>
              <a:spcAft>
                <a:spcPts val="0"/>
              </a:spcAft>
              <a:buClr>
                <a:schemeClr val="lt1"/>
              </a:buClr>
              <a:buSzPts val="1400"/>
              <a:buFont typeface="Arial"/>
              <a:buNone/>
              <a:defRPr sz="1400"/>
            </a:lvl8pPr>
            <a:lvl9pPr marL="4114800" lvl="8" indent="-228600" algn="l">
              <a:lnSpc>
                <a:spcPct val="100000"/>
              </a:lnSpc>
              <a:spcBef>
                <a:spcPts val="280"/>
              </a:spcBef>
              <a:spcAft>
                <a:spcPts val="0"/>
              </a:spcAft>
              <a:buClr>
                <a:schemeClr val="lt1"/>
              </a:buClr>
              <a:buSzPts val="1400"/>
              <a:buFont typeface="Arial"/>
              <a:buNone/>
              <a:defRPr sz="14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0"/>
        <p:cNvGrpSpPr/>
        <p:nvPr/>
      </p:nvGrpSpPr>
      <p:grpSpPr>
        <a:xfrm>
          <a:off x="0" y="0"/>
          <a:ext cx="0" cy="0"/>
          <a:chOff x="0" y="0"/>
          <a:chExt cx="0" cy="0"/>
        </a:xfrm>
      </p:grpSpPr>
      <p:sp>
        <p:nvSpPr>
          <p:cNvPr id="111" name="Google Shape;111;p94"/>
          <p:cNvSpPr txBox="1">
            <a:spLocks noGrp="1"/>
          </p:cNvSpPr>
          <p:nvPr>
            <p:ph type="title"/>
          </p:nvPr>
        </p:nvSpPr>
        <p:spPr>
          <a:xfrm>
            <a:off x="1100667" y="839789"/>
            <a:ext cx="9990667" cy="48418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2" name="Google Shape;112;p94"/>
          <p:cNvSpPr txBox="1">
            <a:spLocks noGrp="1"/>
          </p:cNvSpPr>
          <p:nvPr>
            <p:ph type="body" idx="1"/>
          </p:nvPr>
        </p:nvSpPr>
        <p:spPr>
          <a:xfrm>
            <a:off x="1200151" y="1600201"/>
            <a:ext cx="4842933" cy="4525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560"/>
              </a:spcBef>
              <a:spcAft>
                <a:spcPts val="0"/>
              </a:spcAft>
              <a:buSzPts val="1400"/>
              <a:buNone/>
              <a:defRPr sz="2800"/>
            </a:lvl1pPr>
            <a:lvl2pPr marL="914400" lvl="1" indent="-381000" algn="l">
              <a:lnSpc>
                <a:spcPct val="100000"/>
              </a:lnSpc>
              <a:spcBef>
                <a:spcPts val="480"/>
              </a:spcBef>
              <a:spcAft>
                <a:spcPts val="0"/>
              </a:spcAft>
              <a:buClr>
                <a:schemeClr val="lt1"/>
              </a:buClr>
              <a:buSzPts val="2400"/>
              <a:buFont typeface="Arial"/>
              <a:buChar char="–"/>
              <a:defRPr sz="2400"/>
            </a:lvl2pPr>
            <a:lvl3pPr marL="1371600" lvl="2" indent="-355600" algn="l">
              <a:lnSpc>
                <a:spcPct val="100000"/>
              </a:lnSpc>
              <a:spcBef>
                <a:spcPts val="400"/>
              </a:spcBef>
              <a:spcAft>
                <a:spcPts val="0"/>
              </a:spcAft>
              <a:buClr>
                <a:srgbClr val="000000"/>
              </a:buClr>
              <a:buSzPts val="2000"/>
              <a:buFont typeface="Arial"/>
              <a:buChar char="•"/>
              <a:defRPr sz="2000"/>
            </a:lvl3pPr>
            <a:lvl4pPr marL="1828800" lvl="3" indent="-342900" algn="l">
              <a:lnSpc>
                <a:spcPct val="100000"/>
              </a:lnSpc>
              <a:spcBef>
                <a:spcPts val="360"/>
              </a:spcBef>
              <a:spcAft>
                <a:spcPts val="0"/>
              </a:spcAft>
              <a:buClr>
                <a:schemeClr val="lt1"/>
              </a:buClr>
              <a:buSzPts val="1800"/>
              <a:buFont typeface="Arial"/>
              <a:buChar char="–"/>
              <a:defRPr sz="1800"/>
            </a:lvl4pPr>
            <a:lvl5pPr marL="2286000" lvl="4" indent="-342900" algn="l">
              <a:lnSpc>
                <a:spcPct val="100000"/>
              </a:lnSpc>
              <a:spcBef>
                <a:spcPts val="360"/>
              </a:spcBef>
              <a:spcAft>
                <a:spcPts val="0"/>
              </a:spcAft>
              <a:buClr>
                <a:schemeClr val="lt1"/>
              </a:buClr>
              <a:buSzPts val="1800"/>
              <a:buFont typeface="Arial"/>
              <a:buChar char="»"/>
              <a:defRPr sz="1800"/>
            </a:lvl5pPr>
            <a:lvl6pPr marL="2743200" lvl="5" indent="-342900" algn="l">
              <a:lnSpc>
                <a:spcPct val="100000"/>
              </a:lnSpc>
              <a:spcBef>
                <a:spcPts val="360"/>
              </a:spcBef>
              <a:spcAft>
                <a:spcPts val="0"/>
              </a:spcAft>
              <a:buClr>
                <a:schemeClr val="lt1"/>
              </a:buClr>
              <a:buSzPts val="1800"/>
              <a:buFont typeface="Arial"/>
              <a:buChar char="»"/>
              <a:defRPr sz="1800"/>
            </a:lvl6pPr>
            <a:lvl7pPr marL="3200400" lvl="6" indent="-342900" algn="l">
              <a:lnSpc>
                <a:spcPct val="100000"/>
              </a:lnSpc>
              <a:spcBef>
                <a:spcPts val="360"/>
              </a:spcBef>
              <a:spcAft>
                <a:spcPts val="0"/>
              </a:spcAft>
              <a:buClr>
                <a:schemeClr val="lt1"/>
              </a:buClr>
              <a:buSzPts val="1800"/>
              <a:buFont typeface="Arial"/>
              <a:buChar char="»"/>
              <a:defRPr sz="1800"/>
            </a:lvl7pPr>
            <a:lvl8pPr marL="3657600" lvl="7" indent="-342900" algn="l">
              <a:lnSpc>
                <a:spcPct val="100000"/>
              </a:lnSpc>
              <a:spcBef>
                <a:spcPts val="360"/>
              </a:spcBef>
              <a:spcAft>
                <a:spcPts val="0"/>
              </a:spcAft>
              <a:buClr>
                <a:schemeClr val="lt1"/>
              </a:buClr>
              <a:buSzPts val="1800"/>
              <a:buFont typeface="Arial"/>
              <a:buChar char="»"/>
              <a:defRPr sz="1800"/>
            </a:lvl8pPr>
            <a:lvl9pPr marL="4114800" lvl="8" indent="-342900" algn="l">
              <a:lnSpc>
                <a:spcPct val="100000"/>
              </a:lnSpc>
              <a:spcBef>
                <a:spcPts val="360"/>
              </a:spcBef>
              <a:spcAft>
                <a:spcPts val="0"/>
              </a:spcAft>
              <a:buClr>
                <a:schemeClr val="lt1"/>
              </a:buClr>
              <a:buSzPts val="1800"/>
              <a:buFont typeface="Arial"/>
              <a:buChar char="»"/>
              <a:defRPr sz="1800"/>
            </a:lvl9pPr>
          </a:lstStyle>
          <a:p>
            <a:endParaRPr/>
          </a:p>
        </p:txBody>
      </p:sp>
      <p:sp>
        <p:nvSpPr>
          <p:cNvPr id="113" name="Google Shape;113;p94"/>
          <p:cNvSpPr txBox="1">
            <a:spLocks noGrp="1"/>
          </p:cNvSpPr>
          <p:nvPr>
            <p:ph type="body" idx="2"/>
          </p:nvPr>
        </p:nvSpPr>
        <p:spPr>
          <a:xfrm>
            <a:off x="6246284" y="1600201"/>
            <a:ext cx="4842933" cy="4525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560"/>
              </a:spcBef>
              <a:spcAft>
                <a:spcPts val="0"/>
              </a:spcAft>
              <a:buSzPts val="1400"/>
              <a:buNone/>
              <a:defRPr sz="2800"/>
            </a:lvl1pPr>
            <a:lvl2pPr marL="914400" lvl="1" indent="-381000" algn="l">
              <a:lnSpc>
                <a:spcPct val="100000"/>
              </a:lnSpc>
              <a:spcBef>
                <a:spcPts val="480"/>
              </a:spcBef>
              <a:spcAft>
                <a:spcPts val="0"/>
              </a:spcAft>
              <a:buClr>
                <a:schemeClr val="lt1"/>
              </a:buClr>
              <a:buSzPts val="2400"/>
              <a:buFont typeface="Arial"/>
              <a:buChar char="–"/>
              <a:defRPr sz="2400"/>
            </a:lvl2pPr>
            <a:lvl3pPr marL="1371600" lvl="2" indent="-355600" algn="l">
              <a:lnSpc>
                <a:spcPct val="100000"/>
              </a:lnSpc>
              <a:spcBef>
                <a:spcPts val="400"/>
              </a:spcBef>
              <a:spcAft>
                <a:spcPts val="0"/>
              </a:spcAft>
              <a:buClr>
                <a:srgbClr val="000000"/>
              </a:buClr>
              <a:buSzPts val="2000"/>
              <a:buFont typeface="Arial"/>
              <a:buChar char="•"/>
              <a:defRPr sz="2000"/>
            </a:lvl3pPr>
            <a:lvl4pPr marL="1828800" lvl="3" indent="-342900" algn="l">
              <a:lnSpc>
                <a:spcPct val="100000"/>
              </a:lnSpc>
              <a:spcBef>
                <a:spcPts val="360"/>
              </a:spcBef>
              <a:spcAft>
                <a:spcPts val="0"/>
              </a:spcAft>
              <a:buClr>
                <a:schemeClr val="lt1"/>
              </a:buClr>
              <a:buSzPts val="1800"/>
              <a:buFont typeface="Arial"/>
              <a:buChar char="–"/>
              <a:defRPr sz="1800"/>
            </a:lvl4pPr>
            <a:lvl5pPr marL="2286000" lvl="4" indent="-342900" algn="l">
              <a:lnSpc>
                <a:spcPct val="100000"/>
              </a:lnSpc>
              <a:spcBef>
                <a:spcPts val="360"/>
              </a:spcBef>
              <a:spcAft>
                <a:spcPts val="0"/>
              </a:spcAft>
              <a:buClr>
                <a:schemeClr val="lt1"/>
              </a:buClr>
              <a:buSzPts val="1800"/>
              <a:buFont typeface="Arial"/>
              <a:buChar char="»"/>
              <a:defRPr sz="1800"/>
            </a:lvl5pPr>
            <a:lvl6pPr marL="2743200" lvl="5" indent="-342900" algn="l">
              <a:lnSpc>
                <a:spcPct val="100000"/>
              </a:lnSpc>
              <a:spcBef>
                <a:spcPts val="360"/>
              </a:spcBef>
              <a:spcAft>
                <a:spcPts val="0"/>
              </a:spcAft>
              <a:buClr>
                <a:schemeClr val="lt1"/>
              </a:buClr>
              <a:buSzPts val="1800"/>
              <a:buFont typeface="Arial"/>
              <a:buChar char="»"/>
              <a:defRPr sz="1800"/>
            </a:lvl6pPr>
            <a:lvl7pPr marL="3200400" lvl="6" indent="-342900" algn="l">
              <a:lnSpc>
                <a:spcPct val="100000"/>
              </a:lnSpc>
              <a:spcBef>
                <a:spcPts val="360"/>
              </a:spcBef>
              <a:spcAft>
                <a:spcPts val="0"/>
              </a:spcAft>
              <a:buClr>
                <a:schemeClr val="lt1"/>
              </a:buClr>
              <a:buSzPts val="1800"/>
              <a:buFont typeface="Arial"/>
              <a:buChar char="»"/>
              <a:defRPr sz="1800"/>
            </a:lvl7pPr>
            <a:lvl8pPr marL="3657600" lvl="7" indent="-342900" algn="l">
              <a:lnSpc>
                <a:spcPct val="100000"/>
              </a:lnSpc>
              <a:spcBef>
                <a:spcPts val="360"/>
              </a:spcBef>
              <a:spcAft>
                <a:spcPts val="0"/>
              </a:spcAft>
              <a:buClr>
                <a:schemeClr val="lt1"/>
              </a:buClr>
              <a:buSzPts val="1800"/>
              <a:buFont typeface="Arial"/>
              <a:buChar char="»"/>
              <a:defRPr sz="1800"/>
            </a:lvl8pPr>
            <a:lvl9pPr marL="4114800" lvl="8" indent="-342900" algn="l">
              <a:lnSpc>
                <a:spcPct val="100000"/>
              </a:lnSpc>
              <a:spcBef>
                <a:spcPts val="360"/>
              </a:spcBef>
              <a:spcAft>
                <a:spcPts val="0"/>
              </a:spcAft>
              <a:buClr>
                <a:schemeClr val="lt1"/>
              </a:buClr>
              <a:buSzPts val="1800"/>
              <a:buFont typeface="Arial"/>
              <a:buChar char="»"/>
              <a:defRPr sz="1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4"/>
        <p:cNvGrpSpPr/>
        <p:nvPr/>
      </p:nvGrpSpPr>
      <p:grpSpPr>
        <a:xfrm>
          <a:off x="0" y="0"/>
          <a:ext cx="0" cy="0"/>
          <a:chOff x="0" y="0"/>
          <a:chExt cx="0" cy="0"/>
        </a:xfrm>
      </p:grpSpPr>
      <p:sp>
        <p:nvSpPr>
          <p:cNvPr id="115" name="Google Shape;115;p9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6" name="Google Shape;116;p95"/>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rgbClr val="000000"/>
              </a:buClr>
              <a:buSzPts val="2400"/>
              <a:buFont typeface="Arial"/>
              <a:buNone/>
              <a:defRPr sz="2400" b="1"/>
            </a:lvl1pPr>
            <a:lvl2pPr marL="914400" lvl="1" indent="-228600" algn="l">
              <a:lnSpc>
                <a:spcPct val="100000"/>
              </a:lnSpc>
              <a:spcBef>
                <a:spcPts val="400"/>
              </a:spcBef>
              <a:spcAft>
                <a:spcPts val="0"/>
              </a:spcAft>
              <a:buClr>
                <a:schemeClr val="lt1"/>
              </a:buClr>
              <a:buSzPts val="2000"/>
              <a:buFont typeface="Arial"/>
              <a:buNone/>
              <a:defRPr sz="2000" b="1"/>
            </a:lvl2pPr>
            <a:lvl3pPr marL="1371600" lvl="2" indent="-228600" algn="l">
              <a:lnSpc>
                <a:spcPct val="100000"/>
              </a:lnSpc>
              <a:spcBef>
                <a:spcPts val="360"/>
              </a:spcBef>
              <a:spcAft>
                <a:spcPts val="0"/>
              </a:spcAft>
              <a:buClr>
                <a:srgbClr val="000000"/>
              </a:buClr>
              <a:buSzPts val="1800"/>
              <a:buFont typeface="Arial"/>
              <a:buNone/>
              <a:defRPr sz="1800" b="1"/>
            </a:lvl3pPr>
            <a:lvl4pPr marL="1828800" lvl="3" indent="-228600" algn="l">
              <a:lnSpc>
                <a:spcPct val="100000"/>
              </a:lnSpc>
              <a:spcBef>
                <a:spcPts val="320"/>
              </a:spcBef>
              <a:spcAft>
                <a:spcPts val="0"/>
              </a:spcAft>
              <a:buClr>
                <a:schemeClr val="lt1"/>
              </a:buClr>
              <a:buSzPts val="1600"/>
              <a:buFont typeface="Arial"/>
              <a:buNone/>
              <a:defRPr sz="1600" b="1"/>
            </a:lvl4pPr>
            <a:lvl5pPr marL="2286000" lvl="4" indent="-228600" algn="l">
              <a:lnSpc>
                <a:spcPct val="100000"/>
              </a:lnSpc>
              <a:spcBef>
                <a:spcPts val="320"/>
              </a:spcBef>
              <a:spcAft>
                <a:spcPts val="0"/>
              </a:spcAft>
              <a:buClr>
                <a:schemeClr val="lt1"/>
              </a:buClr>
              <a:buSzPts val="1600"/>
              <a:buFont typeface="Arial"/>
              <a:buNone/>
              <a:defRPr sz="1600" b="1"/>
            </a:lvl5pPr>
            <a:lvl6pPr marL="2743200" lvl="5" indent="-228600" algn="l">
              <a:lnSpc>
                <a:spcPct val="100000"/>
              </a:lnSpc>
              <a:spcBef>
                <a:spcPts val="320"/>
              </a:spcBef>
              <a:spcAft>
                <a:spcPts val="0"/>
              </a:spcAft>
              <a:buClr>
                <a:schemeClr val="lt1"/>
              </a:buClr>
              <a:buSzPts val="1600"/>
              <a:buFont typeface="Arial"/>
              <a:buNone/>
              <a:defRPr sz="1600" b="1"/>
            </a:lvl6pPr>
            <a:lvl7pPr marL="3200400" lvl="6" indent="-228600" algn="l">
              <a:lnSpc>
                <a:spcPct val="100000"/>
              </a:lnSpc>
              <a:spcBef>
                <a:spcPts val="320"/>
              </a:spcBef>
              <a:spcAft>
                <a:spcPts val="0"/>
              </a:spcAft>
              <a:buClr>
                <a:schemeClr val="lt1"/>
              </a:buClr>
              <a:buSzPts val="1600"/>
              <a:buFont typeface="Arial"/>
              <a:buNone/>
              <a:defRPr sz="1600" b="1"/>
            </a:lvl7pPr>
            <a:lvl8pPr marL="3657600" lvl="7" indent="-228600" algn="l">
              <a:lnSpc>
                <a:spcPct val="100000"/>
              </a:lnSpc>
              <a:spcBef>
                <a:spcPts val="320"/>
              </a:spcBef>
              <a:spcAft>
                <a:spcPts val="0"/>
              </a:spcAft>
              <a:buClr>
                <a:schemeClr val="lt1"/>
              </a:buClr>
              <a:buSzPts val="1600"/>
              <a:buFont typeface="Arial"/>
              <a:buNone/>
              <a:defRPr sz="1600" b="1"/>
            </a:lvl8pPr>
            <a:lvl9pPr marL="4114800" lvl="8" indent="-228600" algn="l">
              <a:lnSpc>
                <a:spcPct val="100000"/>
              </a:lnSpc>
              <a:spcBef>
                <a:spcPts val="320"/>
              </a:spcBef>
              <a:spcAft>
                <a:spcPts val="0"/>
              </a:spcAft>
              <a:buClr>
                <a:schemeClr val="lt1"/>
              </a:buClr>
              <a:buSzPts val="1600"/>
              <a:buFont typeface="Arial"/>
              <a:buNone/>
              <a:defRPr sz="1600" b="1"/>
            </a:lvl9pPr>
          </a:lstStyle>
          <a:p>
            <a:endParaRPr/>
          </a:p>
        </p:txBody>
      </p:sp>
      <p:sp>
        <p:nvSpPr>
          <p:cNvPr id="117" name="Google Shape;117;p95"/>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480"/>
              </a:spcBef>
              <a:spcAft>
                <a:spcPts val="0"/>
              </a:spcAft>
              <a:buSzPts val="1400"/>
              <a:buNone/>
              <a:defRPr sz="2400"/>
            </a:lvl1pPr>
            <a:lvl2pPr marL="914400" lvl="1" indent="-355600" algn="l">
              <a:lnSpc>
                <a:spcPct val="100000"/>
              </a:lnSpc>
              <a:spcBef>
                <a:spcPts val="400"/>
              </a:spcBef>
              <a:spcAft>
                <a:spcPts val="0"/>
              </a:spcAft>
              <a:buClr>
                <a:schemeClr val="lt1"/>
              </a:buClr>
              <a:buSzPts val="2000"/>
              <a:buFont typeface="Arial"/>
              <a:buChar char="–"/>
              <a:defRPr sz="2000"/>
            </a:lvl2pPr>
            <a:lvl3pPr marL="1371600" lvl="2" indent="-342900" algn="l">
              <a:lnSpc>
                <a:spcPct val="100000"/>
              </a:lnSpc>
              <a:spcBef>
                <a:spcPts val="360"/>
              </a:spcBef>
              <a:spcAft>
                <a:spcPts val="0"/>
              </a:spcAft>
              <a:buClr>
                <a:srgbClr val="000000"/>
              </a:buClr>
              <a:buSzPts val="1800"/>
              <a:buFont typeface="Arial"/>
              <a:buChar char="•"/>
              <a:defRPr sz="1800"/>
            </a:lvl3pPr>
            <a:lvl4pPr marL="1828800" lvl="3" indent="-330200" algn="l">
              <a:lnSpc>
                <a:spcPct val="100000"/>
              </a:lnSpc>
              <a:spcBef>
                <a:spcPts val="320"/>
              </a:spcBef>
              <a:spcAft>
                <a:spcPts val="0"/>
              </a:spcAft>
              <a:buClr>
                <a:schemeClr val="lt1"/>
              </a:buClr>
              <a:buSzPts val="1600"/>
              <a:buFont typeface="Arial"/>
              <a:buChar char="–"/>
              <a:defRPr sz="1600"/>
            </a:lvl4pPr>
            <a:lvl5pPr marL="2286000" lvl="4" indent="-330200" algn="l">
              <a:lnSpc>
                <a:spcPct val="100000"/>
              </a:lnSpc>
              <a:spcBef>
                <a:spcPts val="320"/>
              </a:spcBef>
              <a:spcAft>
                <a:spcPts val="0"/>
              </a:spcAft>
              <a:buClr>
                <a:schemeClr val="lt1"/>
              </a:buClr>
              <a:buSzPts val="1600"/>
              <a:buFont typeface="Arial"/>
              <a:buChar char="»"/>
              <a:defRPr sz="1600"/>
            </a:lvl5pPr>
            <a:lvl6pPr marL="2743200" lvl="5" indent="-330200" algn="l">
              <a:lnSpc>
                <a:spcPct val="100000"/>
              </a:lnSpc>
              <a:spcBef>
                <a:spcPts val="320"/>
              </a:spcBef>
              <a:spcAft>
                <a:spcPts val="0"/>
              </a:spcAft>
              <a:buClr>
                <a:schemeClr val="lt1"/>
              </a:buClr>
              <a:buSzPts val="1600"/>
              <a:buFont typeface="Arial"/>
              <a:buChar char="»"/>
              <a:defRPr sz="1600"/>
            </a:lvl6pPr>
            <a:lvl7pPr marL="3200400" lvl="6" indent="-330200" algn="l">
              <a:lnSpc>
                <a:spcPct val="100000"/>
              </a:lnSpc>
              <a:spcBef>
                <a:spcPts val="320"/>
              </a:spcBef>
              <a:spcAft>
                <a:spcPts val="0"/>
              </a:spcAft>
              <a:buClr>
                <a:schemeClr val="lt1"/>
              </a:buClr>
              <a:buSzPts val="1600"/>
              <a:buFont typeface="Arial"/>
              <a:buChar char="»"/>
              <a:defRPr sz="1600"/>
            </a:lvl7pPr>
            <a:lvl8pPr marL="3657600" lvl="7" indent="-330200" algn="l">
              <a:lnSpc>
                <a:spcPct val="100000"/>
              </a:lnSpc>
              <a:spcBef>
                <a:spcPts val="320"/>
              </a:spcBef>
              <a:spcAft>
                <a:spcPts val="0"/>
              </a:spcAft>
              <a:buClr>
                <a:schemeClr val="lt1"/>
              </a:buClr>
              <a:buSzPts val="1600"/>
              <a:buFont typeface="Arial"/>
              <a:buChar char="»"/>
              <a:defRPr sz="1600"/>
            </a:lvl8pPr>
            <a:lvl9pPr marL="4114800" lvl="8" indent="-330200" algn="l">
              <a:lnSpc>
                <a:spcPct val="100000"/>
              </a:lnSpc>
              <a:spcBef>
                <a:spcPts val="320"/>
              </a:spcBef>
              <a:spcAft>
                <a:spcPts val="0"/>
              </a:spcAft>
              <a:buClr>
                <a:schemeClr val="lt1"/>
              </a:buClr>
              <a:buSzPts val="1600"/>
              <a:buFont typeface="Arial"/>
              <a:buChar char="»"/>
              <a:defRPr sz="1600"/>
            </a:lvl9pPr>
          </a:lstStyle>
          <a:p>
            <a:endParaRPr/>
          </a:p>
        </p:txBody>
      </p:sp>
      <p:sp>
        <p:nvSpPr>
          <p:cNvPr id="118" name="Google Shape;118;p95"/>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rgbClr val="000000"/>
              </a:buClr>
              <a:buSzPts val="2400"/>
              <a:buFont typeface="Arial"/>
              <a:buNone/>
              <a:defRPr sz="2400" b="1"/>
            </a:lvl1pPr>
            <a:lvl2pPr marL="914400" lvl="1" indent="-228600" algn="l">
              <a:lnSpc>
                <a:spcPct val="100000"/>
              </a:lnSpc>
              <a:spcBef>
                <a:spcPts val="400"/>
              </a:spcBef>
              <a:spcAft>
                <a:spcPts val="0"/>
              </a:spcAft>
              <a:buClr>
                <a:schemeClr val="lt1"/>
              </a:buClr>
              <a:buSzPts val="2000"/>
              <a:buFont typeface="Arial"/>
              <a:buNone/>
              <a:defRPr sz="2000" b="1"/>
            </a:lvl2pPr>
            <a:lvl3pPr marL="1371600" lvl="2" indent="-228600" algn="l">
              <a:lnSpc>
                <a:spcPct val="100000"/>
              </a:lnSpc>
              <a:spcBef>
                <a:spcPts val="360"/>
              </a:spcBef>
              <a:spcAft>
                <a:spcPts val="0"/>
              </a:spcAft>
              <a:buClr>
                <a:srgbClr val="000000"/>
              </a:buClr>
              <a:buSzPts val="1800"/>
              <a:buFont typeface="Arial"/>
              <a:buNone/>
              <a:defRPr sz="1800" b="1"/>
            </a:lvl3pPr>
            <a:lvl4pPr marL="1828800" lvl="3" indent="-228600" algn="l">
              <a:lnSpc>
                <a:spcPct val="100000"/>
              </a:lnSpc>
              <a:spcBef>
                <a:spcPts val="320"/>
              </a:spcBef>
              <a:spcAft>
                <a:spcPts val="0"/>
              </a:spcAft>
              <a:buClr>
                <a:schemeClr val="lt1"/>
              </a:buClr>
              <a:buSzPts val="1600"/>
              <a:buFont typeface="Arial"/>
              <a:buNone/>
              <a:defRPr sz="1600" b="1"/>
            </a:lvl4pPr>
            <a:lvl5pPr marL="2286000" lvl="4" indent="-228600" algn="l">
              <a:lnSpc>
                <a:spcPct val="100000"/>
              </a:lnSpc>
              <a:spcBef>
                <a:spcPts val="320"/>
              </a:spcBef>
              <a:spcAft>
                <a:spcPts val="0"/>
              </a:spcAft>
              <a:buClr>
                <a:schemeClr val="lt1"/>
              </a:buClr>
              <a:buSzPts val="1600"/>
              <a:buFont typeface="Arial"/>
              <a:buNone/>
              <a:defRPr sz="1600" b="1"/>
            </a:lvl5pPr>
            <a:lvl6pPr marL="2743200" lvl="5" indent="-228600" algn="l">
              <a:lnSpc>
                <a:spcPct val="100000"/>
              </a:lnSpc>
              <a:spcBef>
                <a:spcPts val="320"/>
              </a:spcBef>
              <a:spcAft>
                <a:spcPts val="0"/>
              </a:spcAft>
              <a:buClr>
                <a:schemeClr val="lt1"/>
              </a:buClr>
              <a:buSzPts val="1600"/>
              <a:buFont typeface="Arial"/>
              <a:buNone/>
              <a:defRPr sz="1600" b="1"/>
            </a:lvl6pPr>
            <a:lvl7pPr marL="3200400" lvl="6" indent="-228600" algn="l">
              <a:lnSpc>
                <a:spcPct val="100000"/>
              </a:lnSpc>
              <a:spcBef>
                <a:spcPts val="320"/>
              </a:spcBef>
              <a:spcAft>
                <a:spcPts val="0"/>
              </a:spcAft>
              <a:buClr>
                <a:schemeClr val="lt1"/>
              </a:buClr>
              <a:buSzPts val="1600"/>
              <a:buFont typeface="Arial"/>
              <a:buNone/>
              <a:defRPr sz="1600" b="1"/>
            </a:lvl7pPr>
            <a:lvl8pPr marL="3657600" lvl="7" indent="-228600" algn="l">
              <a:lnSpc>
                <a:spcPct val="100000"/>
              </a:lnSpc>
              <a:spcBef>
                <a:spcPts val="320"/>
              </a:spcBef>
              <a:spcAft>
                <a:spcPts val="0"/>
              </a:spcAft>
              <a:buClr>
                <a:schemeClr val="lt1"/>
              </a:buClr>
              <a:buSzPts val="1600"/>
              <a:buFont typeface="Arial"/>
              <a:buNone/>
              <a:defRPr sz="1600" b="1"/>
            </a:lvl8pPr>
            <a:lvl9pPr marL="4114800" lvl="8" indent="-228600" algn="l">
              <a:lnSpc>
                <a:spcPct val="100000"/>
              </a:lnSpc>
              <a:spcBef>
                <a:spcPts val="320"/>
              </a:spcBef>
              <a:spcAft>
                <a:spcPts val="0"/>
              </a:spcAft>
              <a:buClr>
                <a:schemeClr val="lt1"/>
              </a:buClr>
              <a:buSzPts val="1600"/>
              <a:buFont typeface="Arial"/>
              <a:buNone/>
              <a:defRPr sz="1600" b="1"/>
            </a:lvl9pPr>
          </a:lstStyle>
          <a:p>
            <a:endParaRPr/>
          </a:p>
        </p:txBody>
      </p:sp>
      <p:sp>
        <p:nvSpPr>
          <p:cNvPr id="119" name="Google Shape;119;p95"/>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480"/>
              </a:spcBef>
              <a:spcAft>
                <a:spcPts val="0"/>
              </a:spcAft>
              <a:buSzPts val="1400"/>
              <a:buNone/>
              <a:defRPr sz="2400"/>
            </a:lvl1pPr>
            <a:lvl2pPr marL="914400" lvl="1" indent="-355600" algn="l">
              <a:lnSpc>
                <a:spcPct val="100000"/>
              </a:lnSpc>
              <a:spcBef>
                <a:spcPts val="400"/>
              </a:spcBef>
              <a:spcAft>
                <a:spcPts val="0"/>
              </a:spcAft>
              <a:buClr>
                <a:schemeClr val="lt1"/>
              </a:buClr>
              <a:buSzPts val="2000"/>
              <a:buFont typeface="Arial"/>
              <a:buChar char="–"/>
              <a:defRPr sz="2000"/>
            </a:lvl2pPr>
            <a:lvl3pPr marL="1371600" lvl="2" indent="-342900" algn="l">
              <a:lnSpc>
                <a:spcPct val="100000"/>
              </a:lnSpc>
              <a:spcBef>
                <a:spcPts val="360"/>
              </a:spcBef>
              <a:spcAft>
                <a:spcPts val="0"/>
              </a:spcAft>
              <a:buClr>
                <a:srgbClr val="000000"/>
              </a:buClr>
              <a:buSzPts val="1800"/>
              <a:buFont typeface="Arial"/>
              <a:buChar char="•"/>
              <a:defRPr sz="1800"/>
            </a:lvl3pPr>
            <a:lvl4pPr marL="1828800" lvl="3" indent="-330200" algn="l">
              <a:lnSpc>
                <a:spcPct val="100000"/>
              </a:lnSpc>
              <a:spcBef>
                <a:spcPts val="320"/>
              </a:spcBef>
              <a:spcAft>
                <a:spcPts val="0"/>
              </a:spcAft>
              <a:buClr>
                <a:schemeClr val="lt1"/>
              </a:buClr>
              <a:buSzPts val="1600"/>
              <a:buFont typeface="Arial"/>
              <a:buChar char="–"/>
              <a:defRPr sz="1600"/>
            </a:lvl4pPr>
            <a:lvl5pPr marL="2286000" lvl="4" indent="-330200" algn="l">
              <a:lnSpc>
                <a:spcPct val="100000"/>
              </a:lnSpc>
              <a:spcBef>
                <a:spcPts val="320"/>
              </a:spcBef>
              <a:spcAft>
                <a:spcPts val="0"/>
              </a:spcAft>
              <a:buClr>
                <a:schemeClr val="lt1"/>
              </a:buClr>
              <a:buSzPts val="1600"/>
              <a:buFont typeface="Arial"/>
              <a:buChar char="»"/>
              <a:defRPr sz="1600"/>
            </a:lvl5pPr>
            <a:lvl6pPr marL="2743200" lvl="5" indent="-330200" algn="l">
              <a:lnSpc>
                <a:spcPct val="100000"/>
              </a:lnSpc>
              <a:spcBef>
                <a:spcPts val="320"/>
              </a:spcBef>
              <a:spcAft>
                <a:spcPts val="0"/>
              </a:spcAft>
              <a:buClr>
                <a:schemeClr val="lt1"/>
              </a:buClr>
              <a:buSzPts val="1600"/>
              <a:buFont typeface="Arial"/>
              <a:buChar char="»"/>
              <a:defRPr sz="1600"/>
            </a:lvl6pPr>
            <a:lvl7pPr marL="3200400" lvl="6" indent="-330200" algn="l">
              <a:lnSpc>
                <a:spcPct val="100000"/>
              </a:lnSpc>
              <a:spcBef>
                <a:spcPts val="320"/>
              </a:spcBef>
              <a:spcAft>
                <a:spcPts val="0"/>
              </a:spcAft>
              <a:buClr>
                <a:schemeClr val="lt1"/>
              </a:buClr>
              <a:buSzPts val="1600"/>
              <a:buFont typeface="Arial"/>
              <a:buChar char="»"/>
              <a:defRPr sz="1600"/>
            </a:lvl7pPr>
            <a:lvl8pPr marL="3657600" lvl="7" indent="-330200" algn="l">
              <a:lnSpc>
                <a:spcPct val="100000"/>
              </a:lnSpc>
              <a:spcBef>
                <a:spcPts val="320"/>
              </a:spcBef>
              <a:spcAft>
                <a:spcPts val="0"/>
              </a:spcAft>
              <a:buClr>
                <a:schemeClr val="lt1"/>
              </a:buClr>
              <a:buSzPts val="1600"/>
              <a:buFont typeface="Arial"/>
              <a:buChar char="»"/>
              <a:defRPr sz="1600"/>
            </a:lvl8pPr>
            <a:lvl9pPr marL="4114800" lvl="8" indent="-330200" algn="l">
              <a:lnSpc>
                <a:spcPct val="100000"/>
              </a:lnSpc>
              <a:spcBef>
                <a:spcPts val="320"/>
              </a:spcBef>
              <a:spcAft>
                <a:spcPts val="0"/>
              </a:spcAft>
              <a:buClr>
                <a:schemeClr val="lt1"/>
              </a:buClr>
              <a:buSzPts val="1600"/>
              <a:buFont typeface="Arial"/>
              <a:buChar char="»"/>
              <a:defRPr sz="16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0"/>
        <p:cNvGrpSpPr/>
        <p:nvPr/>
      </p:nvGrpSpPr>
      <p:grpSpPr>
        <a:xfrm>
          <a:off x="0" y="0"/>
          <a:ext cx="0" cy="0"/>
          <a:chOff x="0" y="0"/>
          <a:chExt cx="0" cy="0"/>
        </a:xfrm>
      </p:grpSpPr>
      <p:sp>
        <p:nvSpPr>
          <p:cNvPr id="121" name="Google Shape;121;p96"/>
          <p:cNvSpPr txBox="1">
            <a:spLocks noGrp="1"/>
          </p:cNvSpPr>
          <p:nvPr>
            <p:ph type="title"/>
          </p:nvPr>
        </p:nvSpPr>
        <p:spPr>
          <a:xfrm>
            <a:off x="1100667" y="839789"/>
            <a:ext cx="9990667" cy="48418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3"/>
        <p:cNvGrpSpPr/>
        <p:nvPr/>
      </p:nvGrpSpPr>
      <p:grpSpPr>
        <a:xfrm>
          <a:off x="0" y="0"/>
          <a:ext cx="0" cy="0"/>
          <a:chOff x="0" y="0"/>
          <a:chExt cx="0" cy="0"/>
        </a:xfrm>
      </p:grpSpPr>
      <p:sp>
        <p:nvSpPr>
          <p:cNvPr id="124" name="Google Shape;124;p98"/>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5" name="Google Shape;125;p98"/>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40"/>
              </a:spcBef>
              <a:spcAft>
                <a:spcPts val="0"/>
              </a:spcAft>
              <a:buSzPts val="1400"/>
              <a:buNone/>
              <a:defRPr sz="3200"/>
            </a:lvl1pPr>
            <a:lvl2pPr marL="914400" lvl="1" indent="-406400" algn="l">
              <a:lnSpc>
                <a:spcPct val="100000"/>
              </a:lnSpc>
              <a:spcBef>
                <a:spcPts val="560"/>
              </a:spcBef>
              <a:spcAft>
                <a:spcPts val="0"/>
              </a:spcAft>
              <a:buClr>
                <a:schemeClr val="lt1"/>
              </a:buClr>
              <a:buSzPts val="2800"/>
              <a:buFont typeface="Arial"/>
              <a:buChar char="–"/>
              <a:defRPr sz="2800"/>
            </a:lvl2pPr>
            <a:lvl3pPr marL="1371600" lvl="2" indent="-381000" algn="l">
              <a:lnSpc>
                <a:spcPct val="100000"/>
              </a:lnSpc>
              <a:spcBef>
                <a:spcPts val="480"/>
              </a:spcBef>
              <a:spcAft>
                <a:spcPts val="0"/>
              </a:spcAft>
              <a:buClr>
                <a:srgbClr val="000000"/>
              </a:buClr>
              <a:buSzPts val="2400"/>
              <a:buFont typeface="Arial"/>
              <a:buChar char="•"/>
              <a:defRPr sz="2400"/>
            </a:lvl3pPr>
            <a:lvl4pPr marL="1828800" lvl="3" indent="-355600" algn="l">
              <a:lnSpc>
                <a:spcPct val="100000"/>
              </a:lnSpc>
              <a:spcBef>
                <a:spcPts val="400"/>
              </a:spcBef>
              <a:spcAft>
                <a:spcPts val="0"/>
              </a:spcAft>
              <a:buClr>
                <a:schemeClr val="lt1"/>
              </a:buClr>
              <a:buSzPts val="2000"/>
              <a:buFont typeface="Arial"/>
              <a:buChar char="–"/>
              <a:defRPr sz="2000"/>
            </a:lvl4pPr>
            <a:lvl5pPr marL="2286000" lvl="4" indent="-355600" algn="l">
              <a:lnSpc>
                <a:spcPct val="100000"/>
              </a:lnSpc>
              <a:spcBef>
                <a:spcPts val="400"/>
              </a:spcBef>
              <a:spcAft>
                <a:spcPts val="0"/>
              </a:spcAft>
              <a:buClr>
                <a:schemeClr val="lt1"/>
              </a:buClr>
              <a:buSzPts val="2000"/>
              <a:buFont typeface="Arial"/>
              <a:buChar char="»"/>
              <a:defRPr sz="2000"/>
            </a:lvl5pPr>
            <a:lvl6pPr marL="2743200" lvl="5" indent="-355600" algn="l">
              <a:lnSpc>
                <a:spcPct val="100000"/>
              </a:lnSpc>
              <a:spcBef>
                <a:spcPts val="400"/>
              </a:spcBef>
              <a:spcAft>
                <a:spcPts val="0"/>
              </a:spcAft>
              <a:buClr>
                <a:schemeClr val="lt1"/>
              </a:buClr>
              <a:buSzPts val="2000"/>
              <a:buFont typeface="Arial"/>
              <a:buChar char="»"/>
              <a:defRPr sz="2000"/>
            </a:lvl6pPr>
            <a:lvl7pPr marL="3200400" lvl="6" indent="-355600" algn="l">
              <a:lnSpc>
                <a:spcPct val="100000"/>
              </a:lnSpc>
              <a:spcBef>
                <a:spcPts val="400"/>
              </a:spcBef>
              <a:spcAft>
                <a:spcPts val="0"/>
              </a:spcAft>
              <a:buClr>
                <a:schemeClr val="lt1"/>
              </a:buClr>
              <a:buSzPts val="2000"/>
              <a:buFont typeface="Arial"/>
              <a:buChar char="»"/>
              <a:defRPr sz="2000"/>
            </a:lvl7pPr>
            <a:lvl8pPr marL="3657600" lvl="7" indent="-355600" algn="l">
              <a:lnSpc>
                <a:spcPct val="100000"/>
              </a:lnSpc>
              <a:spcBef>
                <a:spcPts val="400"/>
              </a:spcBef>
              <a:spcAft>
                <a:spcPts val="0"/>
              </a:spcAft>
              <a:buClr>
                <a:schemeClr val="lt1"/>
              </a:buClr>
              <a:buSzPts val="2000"/>
              <a:buFont typeface="Arial"/>
              <a:buChar char="»"/>
              <a:defRPr sz="2000"/>
            </a:lvl8pPr>
            <a:lvl9pPr marL="4114800" lvl="8" indent="-355600" algn="l">
              <a:lnSpc>
                <a:spcPct val="100000"/>
              </a:lnSpc>
              <a:spcBef>
                <a:spcPts val="400"/>
              </a:spcBef>
              <a:spcAft>
                <a:spcPts val="0"/>
              </a:spcAft>
              <a:buClr>
                <a:schemeClr val="lt1"/>
              </a:buClr>
              <a:buSzPts val="2000"/>
              <a:buFont typeface="Arial"/>
              <a:buChar char="»"/>
              <a:defRPr sz="2000"/>
            </a:lvl9pPr>
          </a:lstStyle>
          <a:p>
            <a:endParaRPr/>
          </a:p>
        </p:txBody>
      </p:sp>
      <p:sp>
        <p:nvSpPr>
          <p:cNvPr id="126" name="Google Shape;126;p98"/>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rgbClr val="000000"/>
              </a:buClr>
              <a:buSzPts val="1400"/>
              <a:buFont typeface="Arial"/>
              <a:buNone/>
              <a:defRPr sz="1400"/>
            </a:lvl1pPr>
            <a:lvl2pPr marL="914400" lvl="1" indent="-228600" algn="l">
              <a:lnSpc>
                <a:spcPct val="100000"/>
              </a:lnSpc>
              <a:spcBef>
                <a:spcPts val="240"/>
              </a:spcBef>
              <a:spcAft>
                <a:spcPts val="0"/>
              </a:spcAft>
              <a:buClr>
                <a:schemeClr val="lt1"/>
              </a:buClr>
              <a:buSzPts val="1200"/>
              <a:buFont typeface="Arial"/>
              <a:buNone/>
              <a:defRPr sz="1200"/>
            </a:lvl2pPr>
            <a:lvl3pPr marL="1371600" lvl="2" indent="-228600" algn="l">
              <a:lnSpc>
                <a:spcPct val="100000"/>
              </a:lnSpc>
              <a:spcBef>
                <a:spcPts val="200"/>
              </a:spcBef>
              <a:spcAft>
                <a:spcPts val="0"/>
              </a:spcAft>
              <a:buClr>
                <a:srgbClr val="000000"/>
              </a:buClr>
              <a:buSzPts val="1000"/>
              <a:buFont typeface="Arial"/>
              <a:buNone/>
              <a:defRPr sz="1000"/>
            </a:lvl3pPr>
            <a:lvl4pPr marL="1828800" lvl="3" indent="-228600" algn="l">
              <a:lnSpc>
                <a:spcPct val="100000"/>
              </a:lnSpc>
              <a:spcBef>
                <a:spcPts val="180"/>
              </a:spcBef>
              <a:spcAft>
                <a:spcPts val="0"/>
              </a:spcAft>
              <a:buClr>
                <a:schemeClr val="lt1"/>
              </a:buClr>
              <a:buSzPts val="900"/>
              <a:buFont typeface="Arial"/>
              <a:buNone/>
              <a:defRPr sz="900"/>
            </a:lvl4pPr>
            <a:lvl5pPr marL="2286000" lvl="4" indent="-228600" algn="l">
              <a:lnSpc>
                <a:spcPct val="100000"/>
              </a:lnSpc>
              <a:spcBef>
                <a:spcPts val="180"/>
              </a:spcBef>
              <a:spcAft>
                <a:spcPts val="0"/>
              </a:spcAft>
              <a:buClr>
                <a:schemeClr val="lt1"/>
              </a:buClr>
              <a:buSzPts val="900"/>
              <a:buFont typeface="Arial"/>
              <a:buNone/>
              <a:defRPr sz="900"/>
            </a:lvl5pPr>
            <a:lvl6pPr marL="2743200" lvl="5" indent="-228600" algn="l">
              <a:lnSpc>
                <a:spcPct val="100000"/>
              </a:lnSpc>
              <a:spcBef>
                <a:spcPts val="180"/>
              </a:spcBef>
              <a:spcAft>
                <a:spcPts val="0"/>
              </a:spcAft>
              <a:buClr>
                <a:schemeClr val="lt1"/>
              </a:buClr>
              <a:buSzPts val="900"/>
              <a:buFont typeface="Arial"/>
              <a:buNone/>
              <a:defRPr sz="900"/>
            </a:lvl6pPr>
            <a:lvl7pPr marL="3200400" lvl="6" indent="-228600" algn="l">
              <a:lnSpc>
                <a:spcPct val="100000"/>
              </a:lnSpc>
              <a:spcBef>
                <a:spcPts val="180"/>
              </a:spcBef>
              <a:spcAft>
                <a:spcPts val="0"/>
              </a:spcAft>
              <a:buClr>
                <a:schemeClr val="lt1"/>
              </a:buClr>
              <a:buSzPts val="900"/>
              <a:buFont typeface="Arial"/>
              <a:buNone/>
              <a:defRPr sz="900"/>
            </a:lvl7pPr>
            <a:lvl8pPr marL="3657600" lvl="7" indent="-228600" algn="l">
              <a:lnSpc>
                <a:spcPct val="100000"/>
              </a:lnSpc>
              <a:spcBef>
                <a:spcPts val="180"/>
              </a:spcBef>
              <a:spcAft>
                <a:spcPts val="0"/>
              </a:spcAft>
              <a:buClr>
                <a:schemeClr val="lt1"/>
              </a:buClr>
              <a:buSzPts val="900"/>
              <a:buFont typeface="Arial"/>
              <a:buNone/>
              <a:defRPr sz="900"/>
            </a:lvl8pPr>
            <a:lvl9pPr marL="4114800" lvl="8" indent="-228600" algn="l">
              <a:lnSpc>
                <a:spcPct val="100000"/>
              </a:lnSpc>
              <a:spcBef>
                <a:spcPts val="180"/>
              </a:spcBef>
              <a:spcAft>
                <a:spcPts val="0"/>
              </a:spcAft>
              <a:buClr>
                <a:schemeClr val="lt1"/>
              </a:buClr>
              <a:buSzPts val="900"/>
              <a:buFont typeface="Arial"/>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8"/>
        <p:cNvGrpSpPr/>
        <p:nvPr/>
      </p:nvGrpSpPr>
      <p:grpSpPr>
        <a:xfrm>
          <a:off x="0" y="0"/>
          <a:ext cx="0" cy="0"/>
          <a:chOff x="0" y="0"/>
          <a:chExt cx="0" cy="0"/>
        </a:xfrm>
      </p:grpSpPr>
      <p:sp>
        <p:nvSpPr>
          <p:cNvPr id="19" name="Google Shape;19;p52"/>
          <p:cNvSpPr txBox="1">
            <a:spLocks noGrp="1"/>
          </p:cNvSpPr>
          <p:nvPr>
            <p:ph type="ctrTitle"/>
          </p:nvPr>
        </p:nvSpPr>
        <p:spPr>
          <a:xfrm>
            <a:off x="914400" y="2655750"/>
            <a:ext cx="10363200" cy="1546399"/>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99"/>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9" name="Google Shape;129;p99"/>
          <p:cNvSpPr>
            <a:spLocks noGrp="1"/>
          </p:cNvSpPr>
          <p:nvPr>
            <p:ph type="pic" idx="2"/>
          </p:nvPr>
        </p:nvSpPr>
        <p:spPr>
          <a:xfrm>
            <a:off x="2389717" y="612775"/>
            <a:ext cx="7315200" cy="4114800"/>
          </a:xfrm>
          <a:prstGeom prst="rect">
            <a:avLst/>
          </a:prstGeom>
          <a:noFill/>
          <a:ln>
            <a:noFill/>
          </a:ln>
        </p:spPr>
      </p:sp>
      <p:sp>
        <p:nvSpPr>
          <p:cNvPr id="130" name="Google Shape;130;p99"/>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rgbClr val="000000"/>
              </a:buClr>
              <a:buSzPts val="1400"/>
              <a:buFont typeface="Arial"/>
              <a:buNone/>
              <a:defRPr sz="1400"/>
            </a:lvl1pPr>
            <a:lvl2pPr marL="914400" lvl="1" indent="-228600" algn="l">
              <a:lnSpc>
                <a:spcPct val="100000"/>
              </a:lnSpc>
              <a:spcBef>
                <a:spcPts val="240"/>
              </a:spcBef>
              <a:spcAft>
                <a:spcPts val="0"/>
              </a:spcAft>
              <a:buClr>
                <a:schemeClr val="lt1"/>
              </a:buClr>
              <a:buSzPts val="1200"/>
              <a:buFont typeface="Arial"/>
              <a:buNone/>
              <a:defRPr sz="1200"/>
            </a:lvl2pPr>
            <a:lvl3pPr marL="1371600" lvl="2" indent="-228600" algn="l">
              <a:lnSpc>
                <a:spcPct val="100000"/>
              </a:lnSpc>
              <a:spcBef>
                <a:spcPts val="200"/>
              </a:spcBef>
              <a:spcAft>
                <a:spcPts val="0"/>
              </a:spcAft>
              <a:buClr>
                <a:srgbClr val="000000"/>
              </a:buClr>
              <a:buSzPts val="1000"/>
              <a:buFont typeface="Arial"/>
              <a:buNone/>
              <a:defRPr sz="1000"/>
            </a:lvl3pPr>
            <a:lvl4pPr marL="1828800" lvl="3" indent="-228600" algn="l">
              <a:lnSpc>
                <a:spcPct val="100000"/>
              </a:lnSpc>
              <a:spcBef>
                <a:spcPts val="180"/>
              </a:spcBef>
              <a:spcAft>
                <a:spcPts val="0"/>
              </a:spcAft>
              <a:buClr>
                <a:schemeClr val="lt1"/>
              </a:buClr>
              <a:buSzPts val="900"/>
              <a:buFont typeface="Arial"/>
              <a:buNone/>
              <a:defRPr sz="900"/>
            </a:lvl4pPr>
            <a:lvl5pPr marL="2286000" lvl="4" indent="-228600" algn="l">
              <a:lnSpc>
                <a:spcPct val="100000"/>
              </a:lnSpc>
              <a:spcBef>
                <a:spcPts val="180"/>
              </a:spcBef>
              <a:spcAft>
                <a:spcPts val="0"/>
              </a:spcAft>
              <a:buClr>
                <a:schemeClr val="lt1"/>
              </a:buClr>
              <a:buSzPts val="900"/>
              <a:buFont typeface="Arial"/>
              <a:buNone/>
              <a:defRPr sz="900"/>
            </a:lvl5pPr>
            <a:lvl6pPr marL="2743200" lvl="5" indent="-228600" algn="l">
              <a:lnSpc>
                <a:spcPct val="100000"/>
              </a:lnSpc>
              <a:spcBef>
                <a:spcPts val="180"/>
              </a:spcBef>
              <a:spcAft>
                <a:spcPts val="0"/>
              </a:spcAft>
              <a:buClr>
                <a:schemeClr val="lt1"/>
              </a:buClr>
              <a:buSzPts val="900"/>
              <a:buFont typeface="Arial"/>
              <a:buNone/>
              <a:defRPr sz="900"/>
            </a:lvl6pPr>
            <a:lvl7pPr marL="3200400" lvl="6" indent="-228600" algn="l">
              <a:lnSpc>
                <a:spcPct val="100000"/>
              </a:lnSpc>
              <a:spcBef>
                <a:spcPts val="180"/>
              </a:spcBef>
              <a:spcAft>
                <a:spcPts val="0"/>
              </a:spcAft>
              <a:buClr>
                <a:schemeClr val="lt1"/>
              </a:buClr>
              <a:buSzPts val="900"/>
              <a:buFont typeface="Arial"/>
              <a:buNone/>
              <a:defRPr sz="900"/>
            </a:lvl7pPr>
            <a:lvl8pPr marL="3657600" lvl="7" indent="-228600" algn="l">
              <a:lnSpc>
                <a:spcPct val="100000"/>
              </a:lnSpc>
              <a:spcBef>
                <a:spcPts val="180"/>
              </a:spcBef>
              <a:spcAft>
                <a:spcPts val="0"/>
              </a:spcAft>
              <a:buClr>
                <a:schemeClr val="lt1"/>
              </a:buClr>
              <a:buSzPts val="900"/>
              <a:buFont typeface="Arial"/>
              <a:buNone/>
              <a:defRPr sz="900"/>
            </a:lvl8pPr>
            <a:lvl9pPr marL="4114800" lvl="8" indent="-228600" algn="l">
              <a:lnSpc>
                <a:spcPct val="100000"/>
              </a:lnSpc>
              <a:spcBef>
                <a:spcPts val="180"/>
              </a:spcBef>
              <a:spcAft>
                <a:spcPts val="0"/>
              </a:spcAft>
              <a:buClr>
                <a:schemeClr val="lt1"/>
              </a:buClr>
              <a:buSzPts val="900"/>
              <a:buFont typeface="Arial"/>
              <a:buNone/>
              <a:defRPr sz="9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100"/>
          <p:cNvSpPr txBox="1">
            <a:spLocks noGrp="1"/>
          </p:cNvSpPr>
          <p:nvPr>
            <p:ph type="title"/>
          </p:nvPr>
        </p:nvSpPr>
        <p:spPr>
          <a:xfrm>
            <a:off x="1100667" y="839789"/>
            <a:ext cx="9990667" cy="48418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3" name="Google Shape;133;p100"/>
          <p:cNvSpPr txBox="1">
            <a:spLocks noGrp="1"/>
          </p:cNvSpPr>
          <p:nvPr>
            <p:ph type="body" idx="1"/>
          </p:nvPr>
        </p:nvSpPr>
        <p:spPr>
          <a:xfrm rot="5400000">
            <a:off x="3881703" y="-1081351"/>
            <a:ext cx="4525963" cy="988906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Clr>
                <a:schemeClr val="lt1"/>
              </a:buClr>
              <a:buSzPts val="1800"/>
              <a:buChar char="–"/>
              <a:defRPr/>
            </a:lvl2pPr>
            <a:lvl3pPr marL="1371600" lvl="2" indent="-342900" algn="l">
              <a:lnSpc>
                <a:spcPct val="100000"/>
              </a:lnSpc>
              <a:spcBef>
                <a:spcPts val="360"/>
              </a:spcBef>
              <a:spcAft>
                <a:spcPts val="0"/>
              </a:spcAft>
              <a:buClr>
                <a:srgbClr val="000000"/>
              </a:buClr>
              <a:buSzPts val="1800"/>
              <a:buChar char="•"/>
              <a:defRPr/>
            </a:lvl3pPr>
            <a:lvl4pPr marL="1828800" lvl="3" indent="-342900" algn="l">
              <a:lnSpc>
                <a:spcPct val="100000"/>
              </a:lnSpc>
              <a:spcBef>
                <a:spcPts val="360"/>
              </a:spcBef>
              <a:spcAft>
                <a:spcPts val="0"/>
              </a:spcAft>
              <a:buClr>
                <a:schemeClr val="lt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4"/>
        <p:cNvGrpSpPr/>
        <p:nvPr/>
      </p:nvGrpSpPr>
      <p:grpSpPr>
        <a:xfrm>
          <a:off x="0" y="0"/>
          <a:ext cx="0" cy="0"/>
          <a:chOff x="0" y="0"/>
          <a:chExt cx="0" cy="0"/>
        </a:xfrm>
      </p:grpSpPr>
      <p:sp>
        <p:nvSpPr>
          <p:cNvPr id="135" name="Google Shape;135;p101"/>
          <p:cNvSpPr txBox="1">
            <a:spLocks noGrp="1"/>
          </p:cNvSpPr>
          <p:nvPr>
            <p:ph type="title"/>
          </p:nvPr>
        </p:nvSpPr>
        <p:spPr>
          <a:xfrm rot="5400000">
            <a:off x="7199313" y="2234143"/>
            <a:ext cx="5286375" cy="249766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6" name="Google Shape;136;p101"/>
          <p:cNvSpPr txBox="1">
            <a:spLocks noGrp="1"/>
          </p:cNvSpPr>
          <p:nvPr>
            <p:ph type="body" idx="1"/>
          </p:nvPr>
        </p:nvSpPr>
        <p:spPr>
          <a:xfrm rot="5400000">
            <a:off x="2102380" y="-161924"/>
            <a:ext cx="5286375" cy="72898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Clr>
                <a:schemeClr val="lt1"/>
              </a:buClr>
              <a:buSzPts val="1800"/>
              <a:buChar char="–"/>
              <a:defRPr/>
            </a:lvl2pPr>
            <a:lvl3pPr marL="1371600" lvl="2" indent="-342900" algn="l">
              <a:lnSpc>
                <a:spcPct val="100000"/>
              </a:lnSpc>
              <a:spcBef>
                <a:spcPts val="360"/>
              </a:spcBef>
              <a:spcAft>
                <a:spcPts val="0"/>
              </a:spcAft>
              <a:buClr>
                <a:srgbClr val="000000"/>
              </a:buClr>
              <a:buSzPts val="1800"/>
              <a:buChar char="•"/>
              <a:defRPr/>
            </a:lvl3pPr>
            <a:lvl4pPr marL="1828800" lvl="3" indent="-342900" algn="l">
              <a:lnSpc>
                <a:spcPct val="100000"/>
              </a:lnSpc>
              <a:spcBef>
                <a:spcPts val="360"/>
              </a:spcBef>
              <a:spcAft>
                <a:spcPts val="0"/>
              </a:spcAft>
              <a:buClr>
                <a:schemeClr val="lt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type="objOnly">
  <p:cSld name="OBJECT_ONLY">
    <p:spTree>
      <p:nvGrpSpPr>
        <p:cNvPr id="1" name="Shape 137"/>
        <p:cNvGrpSpPr/>
        <p:nvPr/>
      </p:nvGrpSpPr>
      <p:grpSpPr>
        <a:xfrm>
          <a:off x="0" y="0"/>
          <a:ext cx="0" cy="0"/>
          <a:chOff x="0" y="0"/>
          <a:chExt cx="0" cy="0"/>
        </a:xfrm>
      </p:grpSpPr>
      <p:sp>
        <p:nvSpPr>
          <p:cNvPr id="138" name="Google Shape;138;p102"/>
          <p:cNvSpPr txBox="1">
            <a:spLocks noGrp="1"/>
          </p:cNvSpPr>
          <p:nvPr>
            <p:ph type="body" idx="1"/>
          </p:nvPr>
        </p:nvSpPr>
        <p:spPr>
          <a:xfrm>
            <a:off x="1100667" y="839789"/>
            <a:ext cx="9990667" cy="528637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Clr>
                <a:schemeClr val="lt1"/>
              </a:buClr>
              <a:buSzPts val="1800"/>
              <a:buChar char="–"/>
              <a:defRPr/>
            </a:lvl2pPr>
            <a:lvl3pPr marL="1371600" lvl="2" indent="-342900" algn="l">
              <a:lnSpc>
                <a:spcPct val="100000"/>
              </a:lnSpc>
              <a:spcBef>
                <a:spcPts val="360"/>
              </a:spcBef>
              <a:spcAft>
                <a:spcPts val="0"/>
              </a:spcAft>
              <a:buClr>
                <a:srgbClr val="000000"/>
              </a:buClr>
              <a:buSzPts val="1800"/>
              <a:buChar char="•"/>
              <a:defRPr/>
            </a:lvl3pPr>
            <a:lvl4pPr marL="1828800" lvl="3" indent="-342900" algn="l">
              <a:lnSpc>
                <a:spcPct val="100000"/>
              </a:lnSpc>
              <a:spcBef>
                <a:spcPts val="360"/>
              </a:spcBef>
              <a:spcAft>
                <a:spcPts val="0"/>
              </a:spcAft>
              <a:buClr>
                <a:schemeClr val="lt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139"/>
        <p:cNvGrpSpPr/>
        <p:nvPr/>
      </p:nvGrpSpPr>
      <p:grpSpPr>
        <a:xfrm>
          <a:off x="0" y="0"/>
          <a:ext cx="0" cy="0"/>
          <a:chOff x="0" y="0"/>
          <a:chExt cx="0" cy="0"/>
        </a:xfrm>
      </p:grpSpPr>
      <p:sp>
        <p:nvSpPr>
          <p:cNvPr id="140" name="Google Shape;140;p103"/>
          <p:cNvSpPr txBox="1">
            <a:spLocks noGrp="1"/>
          </p:cNvSpPr>
          <p:nvPr>
            <p:ph type="title"/>
          </p:nvPr>
        </p:nvSpPr>
        <p:spPr>
          <a:xfrm>
            <a:off x="1100667" y="839789"/>
            <a:ext cx="9990667" cy="48418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8"/>
        <p:cNvGrpSpPr/>
        <p:nvPr/>
      </p:nvGrpSpPr>
      <p:grpSpPr>
        <a:xfrm>
          <a:off x="0" y="0"/>
          <a:ext cx="0" cy="0"/>
          <a:chOff x="0" y="0"/>
          <a:chExt cx="0" cy="0"/>
        </a:xfrm>
      </p:grpSpPr>
      <p:sp>
        <p:nvSpPr>
          <p:cNvPr id="149" name="Google Shape;149;p61"/>
          <p:cNvSpPr txBox="1">
            <a:spLocks noGrp="1"/>
          </p:cNvSpPr>
          <p:nvPr>
            <p:ph type="title"/>
          </p:nvPr>
        </p:nvSpPr>
        <p:spPr>
          <a:xfrm>
            <a:off x="1100667" y="839789"/>
            <a:ext cx="9990667" cy="48418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0" name="Google Shape;150;p61"/>
          <p:cNvSpPr txBox="1">
            <a:spLocks noGrp="1"/>
          </p:cNvSpPr>
          <p:nvPr>
            <p:ph type="body" idx="1"/>
          </p:nvPr>
        </p:nvSpPr>
        <p:spPr>
          <a:xfrm>
            <a:off x="1200151" y="1600201"/>
            <a:ext cx="9889067" cy="4525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Clr>
                <a:schemeClr val="lt1"/>
              </a:buClr>
              <a:buSzPts val="1800"/>
              <a:buChar char="–"/>
              <a:defRPr/>
            </a:lvl2pPr>
            <a:lvl3pPr marL="1371600" lvl="2" indent="-342900" algn="l">
              <a:lnSpc>
                <a:spcPct val="100000"/>
              </a:lnSpc>
              <a:spcBef>
                <a:spcPts val="360"/>
              </a:spcBef>
              <a:spcAft>
                <a:spcPts val="0"/>
              </a:spcAft>
              <a:buClr>
                <a:srgbClr val="000000"/>
              </a:buClr>
              <a:buSzPts val="1800"/>
              <a:buChar char="•"/>
              <a:defRPr/>
            </a:lvl3pPr>
            <a:lvl4pPr marL="1828800" lvl="3" indent="-342900" algn="l">
              <a:lnSpc>
                <a:spcPct val="100000"/>
              </a:lnSpc>
              <a:spcBef>
                <a:spcPts val="360"/>
              </a:spcBef>
              <a:spcAft>
                <a:spcPts val="0"/>
              </a:spcAft>
              <a:buClr>
                <a:schemeClr val="lt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1"/>
        <p:cNvGrpSpPr/>
        <p:nvPr/>
      </p:nvGrpSpPr>
      <p:grpSpPr>
        <a:xfrm>
          <a:off x="0" y="0"/>
          <a:ext cx="0" cy="0"/>
          <a:chOff x="0" y="0"/>
          <a:chExt cx="0" cy="0"/>
        </a:xfrm>
      </p:grpSpPr>
      <p:sp>
        <p:nvSpPr>
          <p:cNvPr id="152" name="Google Shape;152;p68"/>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3" name="Google Shape;153;p68"/>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560"/>
              </a:spcBef>
              <a:spcAft>
                <a:spcPts val="0"/>
              </a:spcAft>
              <a:buClr>
                <a:srgbClr val="000000"/>
              </a:buClr>
              <a:buSzPts val="2800"/>
              <a:buFont typeface="Arial"/>
              <a:buNone/>
              <a:defRPr/>
            </a:lvl1pPr>
            <a:lvl2pPr lvl="1" algn="ctr">
              <a:lnSpc>
                <a:spcPct val="100000"/>
              </a:lnSpc>
              <a:spcBef>
                <a:spcPts val="560"/>
              </a:spcBef>
              <a:spcAft>
                <a:spcPts val="0"/>
              </a:spcAft>
              <a:buClr>
                <a:schemeClr val="lt1"/>
              </a:buClr>
              <a:buSzPts val="2800"/>
              <a:buFont typeface="Arial"/>
              <a:buNone/>
              <a:defRPr/>
            </a:lvl2pPr>
            <a:lvl3pPr lvl="2" algn="ctr">
              <a:lnSpc>
                <a:spcPct val="100000"/>
              </a:lnSpc>
              <a:spcBef>
                <a:spcPts val="480"/>
              </a:spcBef>
              <a:spcAft>
                <a:spcPts val="0"/>
              </a:spcAft>
              <a:buClr>
                <a:srgbClr val="000000"/>
              </a:buClr>
              <a:buSzPts val="2400"/>
              <a:buFont typeface="Arial"/>
              <a:buNone/>
              <a:defRPr/>
            </a:lvl3pPr>
            <a:lvl4pPr lvl="3" algn="ctr">
              <a:lnSpc>
                <a:spcPct val="100000"/>
              </a:lnSpc>
              <a:spcBef>
                <a:spcPts val="400"/>
              </a:spcBef>
              <a:spcAft>
                <a:spcPts val="0"/>
              </a:spcAft>
              <a:buClr>
                <a:schemeClr val="lt1"/>
              </a:buClr>
              <a:buSzPts val="2000"/>
              <a:buFont typeface="Arial"/>
              <a:buNone/>
              <a:defRPr/>
            </a:lvl4pPr>
            <a:lvl5pPr lvl="4" algn="ctr">
              <a:lnSpc>
                <a:spcPct val="100000"/>
              </a:lnSpc>
              <a:spcBef>
                <a:spcPts val="400"/>
              </a:spcBef>
              <a:spcAft>
                <a:spcPts val="0"/>
              </a:spcAft>
              <a:buClr>
                <a:schemeClr val="lt1"/>
              </a:buClr>
              <a:buSzPts val="2000"/>
              <a:buFont typeface="Arial"/>
              <a:buNone/>
              <a:defRPr/>
            </a:lvl5pPr>
            <a:lvl6pPr lvl="5" algn="ctr">
              <a:lnSpc>
                <a:spcPct val="100000"/>
              </a:lnSpc>
              <a:spcBef>
                <a:spcPts val="400"/>
              </a:spcBef>
              <a:spcAft>
                <a:spcPts val="0"/>
              </a:spcAft>
              <a:buClr>
                <a:schemeClr val="lt1"/>
              </a:buClr>
              <a:buSzPts val="2000"/>
              <a:buFont typeface="Arial"/>
              <a:buNone/>
              <a:defRPr/>
            </a:lvl6pPr>
            <a:lvl7pPr lvl="6" algn="ctr">
              <a:lnSpc>
                <a:spcPct val="100000"/>
              </a:lnSpc>
              <a:spcBef>
                <a:spcPts val="400"/>
              </a:spcBef>
              <a:spcAft>
                <a:spcPts val="0"/>
              </a:spcAft>
              <a:buClr>
                <a:schemeClr val="lt1"/>
              </a:buClr>
              <a:buSzPts val="2000"/>
              <a:buFont typeface="Arial"/>
              <a:buNone/>
              <a:defRPr/>
            </a:lvl7pPr>
            <a:lvl8pPr lvl="7" algn="ctr">
              <a:lnSpc>
                <a:spcPct val="100000"/>
              </a:lnSpc>
              <a:spcBef>
                <a:spcPts val="400"/>
              </a:spcBef>
              <a:spcAft>
                <a:spcPts val="0"/>
              </a:spcAft>
              <a:buClr>
                <a:schemeClr val="lt1"/>
              </a:buClr>
              <a:buSzPts val="2000"/>
              <a:buFont typeface="Arial"/>
              <a:buNone/>
              <a:defRPr/>
            </a:lvl8pPr>
            <a:lvl9pPr lvl="8" algn="ctr">
              <a:lnSpc>
                <a:spcPct val="100000"/>
              </a:lnSpc>
              <a:spcBef>
                <a:spcPts val="400"/>
              </a:spcBef>
              <a:spcAft>
                <a:spcPts val="0"/>
              </a:spcAft>
              <a:buClr>
                <a:schemeClr val="lt1"/>
              </a:buClr>
              <a:buSzPts val="2000"/>
              <a:buFont typeface="Arial"/>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4"/>
        <p:cNvGrpSpPr/>
        <p:nvPr/>
      </p:nvGrpSpPr>
      <p:grpSpPr>
        <a:xfrm>
          <a:off x="0" y="0"/>
          <a:ext cx="0" cy="0"/>
          <a:chOff x="0" y="0"/>
          <a:chExt cx="0" cy="0"/>
        </a:xfrm>
      </p:grpSpPr>
      <p:sp>
        <p:nvSpPr>
          <p:cNvPr id="155" name="Google Shape;155;p69"/>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6" name="Google Shape;156;p69"/>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000000"/>
              </a:buClr>
              <a:buSzPts val="2000"/>
              <a:buFont typeface="Arial"/>
              <a:buNone/>
              <a:defRPr sz="2000"/>
            </a:lvl1pPr>
            <a:lvl2pPr marL="914400" lvl="1" indent="-228600" algn="l">
              <a:lnSpc>
                <a:spcPct val="100000"/>
              </a:lnSpc>
              <a:spcBef>
                <a:spcPts val="360"/>
              </a:spcBef>
              <a:spcAft>
                <a:spcPts val="0"/>
              </a:spcAft>
              <a:buClr>
                <a:schemeClr val="lt1"/>
              </a:buClr>
              <a:buSzPts val="1800"/>
              <a:buFont typeface="Arial"/>
              <a:buNone/>
              <a:defRPr sz="1800"/>
            </a:lvl2pPr>
            <a:lvl3pPr marL="1371600" lvl="2" indent="-228600" algn="l">
              <a:lnSpc>
                <a:spcPct val="100000"/>
              </a:lnSpc>
              <a:spcBef>
                <a:spcPts val="320"/>
              </a:spcBef>
              <a:spcAft>
                <a:spcPts val="0"/>
              </a:spcAft>
              <a:buClr>
                <a:srgbClr val="000000"/>
              </a:buClr>
              <a:buSzPts val="1600"/>
              <a:buFont typeface="Arial"/>
              <a:buNone/>
              <a:defRPr sz="1600"/>
            </a:lvl3pPr>
            <a:lvl4pPr marL="1828800" lvl="3" indent="-228600" algn="l">
              <a:lnSpc>
                <a:spcPct val="100000"/>
              </a:lnSpc>
              <a:spcBef>
                <a:spcPts val="280"/>
              </a:spcBef>
              <a:spcAft>
                <a:spcPts val="0"/>
              </a:spcAft>
              <a:buClr>
                <a:schemeClr val="lt1"/>
              </a:buClr>
              <a:buSzPts val="1400"/>
              <a:buFont typeface="Arial"/>
              <a:buNone/>
              <a:defRPr sz="1400"/>
            </a:lvl4pPr>
            <a:lvl5pPr marL="2286000" lvl="4" indent="-228600" algn="l">
              <a:lnSpc>
                <a:spcPct val="100000"/>
              </a:lnSpc>
              <a:spcBef>
                <a:spcPts val="280"/>
              </a:spcBef>
              <a:spcAft>
                <a:spcPts val="0"/>
              </a:spcAft>
              <a:buClr>
                <a:schemeClr val="lt1"/>
              </a:buClr>
              <a:buSzPts val="1400"/>
              <a:buFont typeface="Arial"/>
              <a:buNone/>
              <a:defRPr sz="1400"/>
            </a:lvl5pPr>
            <a:lvl6pPr marL="2743200" lvl="5" indent="-228600" algn="l">
              <a:lnSpc>
                <a:spcPct val="100000"/>
              </a:lnSpc>
              <a:spcBef>
                <a:spcPts val="280"/>
              </a:spcBef>
              <a:spcAft>
                <a:spcPts val="0"/>
              </a:spcAft>
              <a:buClr>
                <a:schemeClr val="lt1"/>
              </a:buClr>
              <a:buSzPts val="1400"/>
              <a:buFont typeface="Arial"/>
              <a:buNone/>
              <a:defRPr sz="1400"/>
            </a:lvl6pPr>
            <a:lvl7pPr marL="3200400" lvl="6" indent="-228600" algn="l">
              <a:lnSpc>
                <a:spcPct val="100000"/>
              </a:lnSpc>
              <a:spcBef>
                <a:spcPts val="280"/>
              </a:spcBef>
              <a:spcAft>
                <a:spcPts val="0"/>
              </a:spcAft>
              <a:buClr>
                <a:schemeClr val="lt1"/>
              </a:buClr>
              <a:buSzPts val="1400"/>
              <a:buFont typeface="Arial"/>
              <a:buNone/>
              <a:defRPr sz="1400"/>
            </a:lvl7pPr>
            <a:lvl8pPr marL="3657600" lvl="7" indent="-228600" algn="l">
              <a:lnSpc>
                <a:spcPct val="100000"/>
              </a:lnSpc>
              <a:spcBef>
                <a:spcPts val="280"/>
              </a:spcBef>
              <a:spcAft>
                <a:spcPts val="0"/>
              </a:spcAft>
              <a:buClr>
                <a:schemeClr val="lt1"/>
              </a:buClr>
              <a:buSzPts val="1400"/>
              <a:buFont typeface="Arial"/>
              <a:buNone/>
              <a:defRPr sz="1400"/>
            </a:lvl8pPr>
            <a:lvl9pPr marL="4114800" lvl="8" indent="-228600" algn="l">
              <a:lnSpc>
                <a:spcPct val="100000"/>
              </a:lnSpc>
              <a:spcBef>
                <a:spcPts val="280"/>
              </a:spcBef>
              <a:spcAft>
                <a:spcPts val="0"/>
              </a:spcAft>
              <a:buClr>
                <a:schemeClr val="lt1"/>
              </a:buClr>
              <a:buSzPts val="1400"/>
              <a:buFont typeface="Arial"/>
              <a:buNone/>
              <a:defRPr sz="14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7"/>
        <p:cNvGrpSpPr/>
        <p:nvPr/>
      </p:nvGrpSpPr>
      <p:grpSpPr>
        <a:xfrm>
          <a:off x="0" y="0"/>
          <a:ext cx="0" cy="0"/>
          <a:chOff x="0" y="0"/>
          <a:chExt cx="0" cy="0"/>
        </a:xfrm>
      </p:grpSpPr>
      <p:sp>
        <p:nvSpPr>
          <p:cNvPr id="158" name="Google Shape;158;p70"/>
          <p:cNvSpPr txBox="1">
            <a:spLocks noGrp="1"/>
          </p:cNvSpPr>
          <p:nvPr>
            <p:ph type="title"/>
          </p:nvPr>
        </p:nvSpPr>
        <p:spPr>
          <a:xfrm>
            <a:off x="1100667" y="839789"/>
            <a:ext cx="9990667" cy="48418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9" name="Google Shape;159;p70"/>
          <p:cNvSpPr txBox="1">
            <a:spLocks noGrp="1"/>
          </p:cNvSpPr>
          <p:nvPr>
            <p:ph type="body" idx="1"/>
          </p:nvPr>
        </p:nvSpPr>
        <p:spPr>
          <a:xfrm>
            <a:off x="1200151" y="1600201"/>
            <a:ext cx="4842933" cy="4525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560"/>
              </a:spcBef>
              <a:spcAft>
                <a:spcPts val="0"/>
              </a:spcAft>
              <a:buSzPts val="1400"/>
              <a:buNone/>
              <a:defRPr sz="2800"/>
            </a:lvl1pPr>
            <a:lvl2pPr marL="914400" lvl="1" indent="-381000" algn="l">
              <a:lnSpc>
                <a:spcPct val="100000"/>
              </a:lnSpc>
              <a:spcBef>
                <a:spcPts val="480"/>
              </a:spcBef>
              <a:spcAft>
                <a:spcPts val="0"/>
              </a:spcAft>
              <a:buClr>
                <a:schemeClr val="lt1"/>
              </a:buClr>
              <a:buSzPts val="2400"/>
              <a:buFont typeface="Arial"/>
              <a:buChar char="–"/>
              <a:defRPr sz="2400"/>
            </a:lvl2pPr>
            <a:lvl3pPr marL="1371600" lvl="2" indent="-355600" algn="l">
              <a:lnSpc>
                <a:spcPct val="100000"/>
              </a:lnSpc>
              <a:spcBef>
                <a:spcPts val="400"/>
              </a:spcBef>
              <a:spcAft>
                <a:spcPts val="0"/>
              </a:spcAft>
              <a:buClr>
                <a:srgbClr val="000000"/>
              </a:buClr>
              <a:buSzPts val="2000"/>
              <a:buFont typeface="Arial"/>
              <a:buChar char="•"/>
              <a:defRPr sz="2000"/>
            </a:lvl3pPr>
            <a:lvl4pPr marL="1828800" lvl="3" indent="-342900" algn="l">
              <a:lnSpc>
                <a:spcPct val="100000"/>
              </a:lnSpc>
              <a:spcBef>
                <a:spcPts val="360"/>
              </a:spcBef>
              <a:spcAft>
                <a:spcPts val="0"/>
              </a:spcAft>
              <a:buClr>
                <a:schemeClr val="lt1"/>
              </a:buClr>
              <a:buSzPts val="1800"/>
              <a:buFont typeface="Arial"/>
              <a:buChar char="–"/>
              <a:defRPr sz="1800"/>
            </a:lvl4pPr>
            <a:lvl5pPr marL="2286000" lvl="4" indent="-342900" algn="l">
              <a:lnSpc>
                <a:spcPct val="100000"/>
              </a:lnSpc>
              <a:spcBef>
                <a:spcPts val="360"/>
              </a:spcBef>
              <a:spcAft>
                <a:spcPts val="0"/>
              </a:spcAft>
              <a:buClr>
                <a:schemeClr val="lt1"/>
              </a:buClr>
              <a:buSzPts val="1800"/>
              <a:buFont typeface="Arial"/>
              <a:buChar char="»"/>
              <a:defRPr sz="1800"/>
            </a:lvl5pPr>
            <a:lvl6pPr marL="2743200" lvl="5" indent="-342900" algn="l">
              <a:lnSpc>
                <a:spcPct val="100000"/>
              </a:lnSpc>
              <a:spcBef>
                <a:spcPts val="360"/>
              </a:spcBef>
              <a:spcAft>
                <a:spcPts val="0"/>
              </a:spcAft>
              <a:buClr>
                <a:schemeClr val="lt1"/>
              </a:buClr>
              <a:buSzPts val="1800"/>
              <a:buFont typeface="Arial"/>
              <a:buChar char="»"/>
              <a:defRPr sz="1800"/>
            </a:lvl6pPr>
            <a:lvl7pPr marL="3200400" lvl="6" indent="-342900" algn="l">
              <a:lnSpc>
                <a:spcPct val="100000"/>
              </a:lnSpc>
              <a:spcBef>
                <a:spcPts val="360"/>
              </a:spcBef>
              <a:spcAft>
                <a:spcPts val="0"/>
              </a:spcAft>
              <a:buClr>
                <a:schemeClr val="lt1"/>
              </a:buClr>
              <a:buSzPts val="1800"/>
              <a:buFont typeface="Arial"/>
              <a:buChar char="»"/>
              <a:defRPr sz="1800"/>
            </a:lvl7pPr>
            <a:lvl8pPr marL="3657600" lvl="7" indent="-342900" algn="l">
              <a:lnSpc>
                <a:spcPct val="100000"/>
              </a:lnSpc>
              <a:spcBef>
                <a:spcPts val="360"/>
              </a:spcBef>
              <a:spcAft>
                <a:spcPts val="0"/>
              </a:spcAft>
              <a:buClr>
                <a:schemeClr val="lt1"/>
              </a:buClr>
              <a:buSzPts val="1800"/>
              <a:buFont typeface="Arial"/>
              <a:buChar char="»"/>
              <a:defRPr sz="1800"/>
            </a:lvl8pPr>
            <a:lvl9pPr marL="4114800" lvl="8" indent="-342900" algn="l">
              <a:lnSpc>
                <a:spcPct val="100000"/>
              </a:lnSpc>
              <a:spcBef>
                <a:spcPts val="360"/>
              </a:spcBef>
              <a:spcAft>
                <a:spcPts val="0"/>
              </a:spcAft>
              <a:buClr>
                <a:schemeClr val="lt1"/>
              </a:buClr>
              <a:buSzPts val="1800"/>
              <a:buFont typeface="Arial"/>
              <a:buChar char="»"/>
              <a:defRPr sz="1800"/>
            </a:lvl9pPr>
          </a:lstStyle>
          <a:p>
            <a:endParaRPr/>
          </a:p>
        </p:txBody>
      </p:sp>
      <p:sp>
        <p:nvSpPr>
          <p:cNvPr id="160" name="Google Shape;160;p70"/>
          <p:cNvSpPr txBox="1">
            <a:spLocks noGrp="1"/>
          </p:cNvSpPr>
          <p:nvPr>
            <p:ph type="body" idx="2"/>
          </p:nvPr>
        </p:nvSpPr>
        <p:spPr>
          <a:xfrm>
            <a:off x="6246284" y="1600201"/>
            <a:ext cx="4842933" cy="4525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560"/>
              </a:spcBef>
              <a:spcAft>
                <a:spcPts val="0"/>
              </a:spcAft>
              <a:buSzPts val="1400"/>
              <a:buNone/>
              <a:defRPr sz="2800"/>
            </a:lvl1pPr>
            <a:lvl2pPr marL="914400" lvl="1" indent="-381000" algn="l">
              <a:lnSpc>
                <a:spcPct val="100000"/>
              </a:lnSpc>
              <a:spcBef>
                <a:spcPts val="480"/>
              </a:spcBef>
              <a:spcAft>
                <a:spcPts val="0"/>
              </a:spcAft>
              <a:buClr>
                <a:schemeClr val="lt1"/>
              </a:buClr>
              <a:buSzPts val="2400"/>
              <a:buFont typeface="Arial"/>
              <a:buChar char="–"/>
              <a:defRPr sz="2400"/>
            </a:lvl2pPr>
            <a:lvl3pPr marL="1371600" lvl="2" indent="-355600" algn="l">
              <a:lnSpc>
                <a:spcPct val="100000"/>
              </a:lnSpc>
              <a:spcBef>
                <a:spcPts val="400"/>
              </a:spcBef>
              <a:spcAft>
                <a:spcPts val="0"/>
              </a:spcAft>
              <a:buClr>
                <a:srgbClr val="000000"/>
              </a:buClr>
              <a:buSzPts val="2000"/>
              <a:buFont typeface="Arial"/>
              <a:buChar char="•"/>
              <a:defRPr sz="2000"/>
            </a:lvl3pPr>
            <a:lvl4pPr marL="1828800" lvl="3" indent="-342900" algn="l">
              <a:lnSpc>
                <a:spcPct val="100000"/>
              </a:lnSpc>
              <a:spcBef>
                <a:spcPts val="360"/>
              </a:spcBef>
              <a:spcAft>
                <a:spcPts val="0"/>
              </a:spcAft>
              <a:buClr>
                <a:schemeClr val="lt1"/>
              </a:buClr>
              <a:buSzPts val="1800"/>
              <a:buFont typeface="Arial"/>
              <a:buChar char="–"/>
              <a:defRPr sz="1800"/>
            </a:lvl4pPr>
            <a:lvl5pPr marL="2286000" lvl="4" indent="-342900" algn="l">
              <a:lnSpc>
                <a:spcPct val="100000"/>
              </a:lnSpc>
              <a:spcBef>
                <a:spcPts val="360"/>
              </a:spcBef>
              <a:spcAft>
                <a:spcPts val="0"/>
              </a:spcAft>
              <a:buClr>
                <a:schemeClr val="lt1"/>
              </a:buClr>
              <a:buSzPts val="1800"/>
              <a:buFont typeface="Arial"/>
              <a:buChar char="»"/>
              <a:defRPr sz="1800"/>
            </a:lvl5pPr>
            <a:lvl6pPr marL="2743200" lvl="5" indent="-342900" algn="l">
              <a:lnSpc>
                <a:spcPct val="100000"/>
              </a:lnSpc>
              <a:spcBef>
                <a:spcPts val="360"/>
              </a:spcBef>
              <a:spcAft>
                <a:spcPts val="0"/>
              </a:spcAft>
              <a:buClr>
                <a:schemeClr val="lt1"/>
              </a:buClr>
              <a:buSzPts val="1800"/>
              <a:buFont typeface="Arial"/>
              <a:buChar char="»"/>
              <a:defRPr sz="1800"/>
            </a:lvl6pPr>
            <a:lvl7pPr marL="3200400" lvl="6" indent="-342900" algn="l">
              <a:lnSpc>
                <a:spcPct val="100000"/>
              </a:lnSpc>
              <a:spcBef>
                <a:spcPts val="360"/>
              </a:spcBef>
              <a:spcAft>
                <a:spcPts val="0"/>
              </a:spcAft>
              <a:buClr>
                <a:schemeClr val="lt1"/>
              </a:buClr>
              <a:buSzPts val="1800"/>
              <a:buFont typeface="Arial"/>
              <a:buChar char="»"/>
              <a:defRPr sz="1800"/>
            </a:lvl7pPr>
            <a:lvl8pPr marL="3657600" lvl="7" indent="-342900" algn="l">
              <a:lnSpc>
                <a:spcPct val="100000"/>
              </a:lnSpc>
              <a:spcBef>
                <a:spcPts val="360"/>
              </a:spcBef>
              <a:spcAft>
                <a:spcPts val="0"/>
              </a:spcAft>
              <a:buClr>
                <a:schemeClr val="lt1"/>
              </a:buClr>
              <a:buSzPts val="1800"/>
              <a:buFont typeface="Arial"/>
              <a:buChar char="»"/>
              <a:defRPr sz="1800"/>
            </a:lvl8pPr>
            <a:lvl9pPr marL="4114800" lvl="8" indent="-342900" algn="l">
              <a:lnSpc>
                <a:spcPct val="100000"/>
              </a:lnSpc>
              <a:spcBef>
                <a:spcPts val="360"/>
              </a:spcBef>
              <a:spcAft>
                <a:spcPts val="0"/>
              </a:spcAft>
              <a:buClr>
                <a:schemeClr val="lt1"/>
              </a:buClr>
              <a:buSzPts val="1800"/>
              <a:buFont typeface="Arial"/>
              <a:buChar char="»"/>
              <a:defRPr sz="18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61"/>
        <p:cNvGrpSpPr/>
        <p:nvPr/>
      </p:nvGrpSpPr>
      <p:grpSpPr>
        <a:xfrm>
          <a:off x="0" y="0"/>
          <a:ext cx="0" cy="0"/>
          <a:chOff x="0" y="0"/>
          <a:chExt cx="0" cy="0"/>
        </a:xfrm>
      </p:grpSpPr>
      <p:sp>
        <p:nvSpPr>
          <p:cNvPr id="162" name="Google Shape;162;p7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3" name="Google Shape;163;p71"/>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rgbClr val="000000"/>
              </a:buClr>
              <a:buSzPts val="2400"/>
              <a:buFont typeface="Arial"/>
              <a:buNone/>
              <a:defRPr sz="2400" b="1"/>
            </a:lvl1pPr>
            <a:lvl2pPr marL="914400" lvl="1" indent="-228600" algn="l">
              <a:lnSpc>
                <a:spcPct val="100000"/>
              </a:lnSpc>
              <a:spcBef>
                <a:spcPts val="400"/>
              </a:spcBef>
              <a:spcAft>
                <a:spcPts val="0"/>
              </a:spcAft>
              <a:buClr>
                <a:schemeClr val="lt1"/>
              </a:buClr>
              <a:buSzPts val="2000"/>
              <a:buFont typeface="Arial"/>
              <a:buNone/>
              <a:defRPr sz="2000" b="1"/>
            </a:lvl2pPr>
            <a:lvl3pPr marL="1371600" lvl="2" indent="-228600" algn="l">
              <a:lnSpc>
                <a:spcPct val="100000"/>
              </a:lnSpc>
              <a:spcBef>
                <a:spcPts val="360"/>
              </a:spcBef>
              <a:spcAft>
                <a:spcPts val="0"/>
              </a:spcAft>
              <a:buClr>
                <a:srgbClr val="000000"/>
              </a:buClr>
              <a:buSzPts val="1800"/>
              <a:buFont typeface="Arial"/>
              <a:buNone/>
              <a:defRPr sz="1800" b="1"/>
            </a:lvl3pPr>
            <a:lvl4pPr marL="1828800" lvl="3" indent="-228600" algn="l">
              <a:lnSpc>
                <a:spcPct val="100000"/>
              </a:lnSpc>
              <a:spcBef>
                <a:spcPts val="320"/>
              </a:spcBef>
              <a:spcAft>
                <a:spcPts val="0"/>
              </a:spcAft>
              <a:buClr>
                <a:schemeClr val="lt1"/>
              </a:buClr>
              <a:buSzPts val="1600"/>
              <a:buFont typeface="Arial"/>
              <a:buNone/>
              <a:defRPr sz="1600" b="1"/>
            </a:lvl4pPr>
            <a:lvl5pPr marL="2286000" lvl="4" indent="-228600" algn="l">
              <a:lnSpc>
                <a:spcPct val="100000"/>
              </a:lnSpc>
              <a:spcBef>
                <a:spcPts val="320"/>
              </a:spcBef>
              <a:spcAft>
                <a:spcPts val="0"/>
              </a:spcAft>
              <a:buClr>
                <a:schemeClr val="lt1"/>
              </a:buClr>
              <a:buSzPts val="1600"/>
              <a:buFont typeface="Arial"/>
              <a:buNone/>
              <a:defRPr sz="1600" b="1"/>
            </a:lvl5pPr>
            <a:lvl6pPr marL="2743200" lvl="5" indent="-228600" algn="l">
              <a:lnSpc>
                <a:spcPct val="100000"/>
              </a:lnSpc>
              <a:spcBef>
                <a:spcPts val="320"/>
              </a:spcBef>
              <a:spcAft>
                <a:spcPts val="0"/>
              </a:spcAft>
              <a:buClr>
                <a:schemeClr val="lt1"/>
              </a:buClr>
              <a:buSzPts val="1600"/>
              <a:buFont typeface="Arial"/>
              <a:buNone/>
              <a:defRPr sz="1600" b="1"/>
            </a:lvl6pPr>
            <a:lvl7pPr marL="3200400" lvl="6" indent="-228600" algn="l">
              <a:lnSpc>
                <a:spcPct val="100000"/>
              </a:lnSpc>
              <a:spcBef>
                <a:spcPts val="320"/>
              </a:spcBef>
              <a:spcAft>
                <a:spcPts val="0"/>
              </a:spcAft>
              <a:buClr>
                <a:schemeClr val="lt1"/>
              </a:buClr>
              <a:buSzPts val="1600"/>
              <a:buFont typeface="Arial"/>
              <a:buNone/>
              <a:defRPr sz="1600" b="1"/>
            </a:lvl7pPr>
            <a:lvl8pPr marL="3657600" lvl="7" indent="-228600" algn="l">
              <a:lnSpc>
                <a:spcPct val="100000"/>
              </a:lnSpc>
              <a:spcBef>
                <a:spcPts val="320"/>
              </a:spcBef>
              <a:spcAft>
                <a:spcPts val="0"/>
              </a:spcAft>
              <a:buClr>
                <a:schemeClr val="lt1"/>
              </a:buClr>
              <a:buSzPts val="1600"/>
              <a:buFont typeface="Arial"/>
              <a:buNone/>
              <a:defRPr sz="1600" b="1"/>
            </a:lvl8pPr>
            <a:lvl9pPr marL="4114800" lvl="8" indent="-228600" algn="l">
              <a:lnSpc>
                <a:spcPct val="100000"/>
              </a:lnSpc>
              <a:spcBef>
                <a:spcPts val="320"/>
              </a:spcBef>
              <a:spcAft>
                <a:spcPts val="0"/>
              </a:spcAft>
              <a:buClr>
                <a:schemeClr val="lt1"/>
              </a:buClr>
              <a:buSzPts val="1600"/>
              <a:buFont typeface="Arial"/>
              <a:buNone/>
              <a:defRPr sz="1600" b="1"/>
            </a:lvl9pPr>
          </a:lstStyle>
          <a:p>
            <a:endParaRPr/>
          </a:p>
        </p:txBody>
      </p:sp>
      <p:sp>
        <p:nvSpPr>
          <p:cNvPr id="164" name="Google Shape;164;p71"/>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480"/>
              </a:spcBef>
              <a:spcAft>
                <a:spcPts val="0"/>
              </a:spcAft>
              <a:buSzPts val="1400"/>
              <a:buNone/>
              <a:defRPr sz="2400"/>
            </a:lvl1pPr>
            <a:lvl2pPr marL="914400" lvl="1" indent="-355600" algn="l">
              <a:lnSpc>
                <a:spcPct val="100000"/>
              </a:lnSpc>
              <a:spcBef>
                <a:spcPts val="400"/>
              </a:spcBef>
              <a:spcAft>
                <a:spcPts val="0"/>
              </a:spcAft>
              <a:buClr>
                <a:schemeClr val="lt1"/>
              </a:buClr>
              <a:buSzPts val="2000"/>
              <a:buFont typeface="Arial"/>
              <a:buChar char="–"/>
              <a:defRPr sz="2000"/>
            </a:lvl2pPr>
            <a:lvl3pPr marL="1371600" lvl="2" indent="-342900" algn="l">
              <a:lnSpc>
                <a:spcPct val="100000"/>
              </a:lnSpc>
              <a:spcBef>
                <a:spcPts val="360"/>
              </a:spcBef>
              <a:spcAft>
                <a:spcPts val="0"/>
              </a:spcAft>
              <a:buClr>
                <a:srgbClr val="000000"/>
              </a:buClr>
              <a:buSzPts val="1800"/>
              <a:buFont typeface="Arial"/>
              <a:buChar char="•"/>
              <a:defRPr sz="1800"/>
            </a:lvl3pPr>
            <a:lvl4pPr marL="1828800" lvl="3" indent="-330200" algn="l">
              <a:lnSpc>
                <a:spcPct val="100000"/>
              </a:lnSpc>
              <a:spcBef>
                <a:spcPts val="320"/>
              </a:spcBef>
              <a:spcAft>
                <a:spcPts val="0"/>
              </a:spcAft>
              <a:buClr>
                <a:schemeClr val="lt1"/>
              </a:buClr>
              <a:buSzPts val="1600"/>
              <a:buFont typeface="Arial"/>
              <a:buChar char="–"/>
              <a:defRPr sz="1600"/>
            </a:lvl4pPr>
            <a:lvl5pPr marL="2286000" lvl="4" indent="-330200" algn="l">
              <a:lnSpc>
                <a:spcPct val="100000"/>
              </a:lnSpc>
              <a:spcBef>
                <a:spcPts val="320"/>
              </a:spcBef>
              <a:spcAft>
                <a:spcPts val="0"/>
              </a:spcAft>
              <a:buClr>
                <a:schemeClr val="lt1"/>
              </a:buClr>
              <a:buSzPts val="1600"/>
              <a:buFont typeface="Arial"/>
              <a:buChar char="»"/>
              <a:defRPr sz="1600"/>
            </a:lvl5pPr>
            <a:lvl6pPr marL="2743200" lvl="5" indent="-330200" algn="l">
              <a:lnSpc>
                <a:spcPct val="100000"/>
              </a:lnSpc>
              <a:spcBef>
                <a:spcPts val="320"/>
              </a:spcBef>
              <a:spcAft>
                <a:spcPts val="0"/>
              </a:spcAft>
              <a:buClr>
                <a:schemeClr val="lt1"/>
              </a:buClr>
              <a:buSzPts val="1600"/>
              <a:buFont typeface="Arial"/>
              <a:buChar char="»"/>
              <a:defRPr sz="1600"/>
            </a:lvl6pPr>
            <a:lvl7pPr marL="3200400" lvl="6" indent="-330200" algn="l">
              <a:lnSpc>
                <a:spcPct val="100000"/>
              </a:lnSpc>
              <a:spcBef>
                <a:spcPts val="320"/>
              </a:spcBef>
              <a:spcAft>
                <a:spcPts val="0"/>
              </a:spcAft>
              <a:buClr>
                <a:schemeClr val="lt1"/>
              </a:buClr>
              <a:buSzPts val="1600"/>
              <a:buFont typeface="Arial"/>
              <a:buChar char="»"/>
              <a:defRPr sz="1600"/>
            </a:lvl7pPr>
            <a:lvl8pPr marL="3657600" lvl="7" indent="-330200" algn="l">
              <a:lnSpc>
                <a:spcPct val="100000"/>
              </a:lnSpc>
              <a:spcBef>
                <a:spcPts val="320"/>
              </a:spcBef>
              <a:spcAft>
                <a:spcPts val="0"/>
              </a:spcAft>
              <a:buClr>
                <a:schemeClr val="lt1"/>
              </a:buClr>
              <a:buSzPts val="1600"/>
              <a:buFont typeface="Arial"/>
              <a:buChar char="»"/>
              <a:defRPr sz="1600"/>
            </a:lvl8pPr>
            <a:lvl9pPr marL="4114800" lvl="8" indent="-330200" algn="l">
              <a:lnSpc>
                <a:spcPct val="100000"/>
              </a:lnSpc>
              <a:spcBef>
                <a:spcPts val="320"/>
              </a:spcBef>
              <a:spcAft>
                <a:spcPts val="0"/>
              </a:spcAft>
              <a:buClr>
                <a:schemeClr val="lt1"/>
              </a:buClr>
              <a:buSzPts val="1600"/>
              <a:buFont typeface="Arial"/>
              <a:buChar char="»"/>
              <a:defRPr sz="1600"/>
            </a:lvl9pPr>
          </a:lstStyle>
          <a:p>
            <a:endParaRPr/>
          </a:p>
        </p:txBody>
      </p:sp>
      <p:sp>
        <p:nvSpPr>
          <p:cNvPr id="165" name="Google Shape;165;p71"/>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rgbClr val="000000"/>
              </a:buClr>
              <a:buSzPts val="2400"/>
              <a:buFont typeface="Arial"/>
              <a:buNone/>
              <a:defRPr sz="2400" b="1"/>
            </a:lvl1pPr>
            <a:lvl2pPr marL="914400" lvl="1" indent="-228600" algn="l">
              <a:lnSpc>
                <a:spcPct val="100000"/>
              </a:lnSpc>
              <a:spcBef>
                <a:spcPts val="400"/>
              </a:spcBef>
              <a:spcAft>
                <a:spcPts val="0"/>
              </a:spcAft>
              <a:buClr>
                <a:schemeClr val="lt1"/>
              </a:buClr>
              <a:buSzPts val="2000"/>
              <a:buFont typeface="Arial"/>
              <a:buNone/>
              <a:defRPr sz="2000" b="1"/>
            </a:lvl2pPr>
            <a:lvl3pPr marL="1371600" lvl="2" indent="-228600" algn="l">
              <a:lnSpc>
                <a:spcPct val="100000"/>
              </a:lnSpc>
              <a:spcBef>
                <a:spcPts val="360"/>
              </a:spcBef>
              <a:spcAft>
                <a:spcPts val="0"/>
              </a:spcAft>
              <a:buClr>
                <a:srgbClr val="000000"/>
              </a:buClr>
              <a:buSzPts val="1800"/>
              <a:buFont typeface="Arial"/>
              <a:buNone/>
              <a:defRPr sz="1800" b="1"/>
            </a:lvl3pPr>
            <a:lvl4pPr marL="1828800" lvl="3" indent="-228600" algn="l">
              <a:lnSpc>
                <a:spcPct val="100000"/>
              </a:lnSpc>
              <a:spcBef>
                <a:spcPts val="320"/>
              </a:spcBef>
              <a:spcAft>
                <a:spcPts val="0"/>
              </a:spcAft>
              <a:buClr>
                <a:schemeClr val="lt1"/>
              </a:buClr>
              <a:buSzPts val="1600"/>
              <a:buFont typeface="Arial"/>
              <a:buNone/>
              <a:defRPr sz="1600" b="1"/>
            </a:lvl4pPr>
            <a:lvl5pPr marL="2286000" lvl="4" indent="-228600" algn="l">
              <a:lnSpc>
                <a:spcPct val="100000"/>
              </a:lnSpc>
              <a:spcBef>
                <a:spcPts val="320"/>
              </a:spcBef>
              <a:spcAft>
                <a:spcPts val="0"/>
              </a:spcAft>
              <a:buClr>
                <a:schemeClr val="lt1"/>
              </a:buClr>
              <a:buSzPts val="1600"/>
              <a:buFont typeface="Arial"/>
              <a:buNone/>
              <a:defRPr sz="1600" b="1"/>
            </a:lvl5pPr>
            <a:lvl6pPr marL="2743200" lvl="5" indent="-228600" algn="l">
              <a:lnSpc>
                <a:spcPct val="100000"/>
              </a:lnSpc>
              <a:spcBef>
                <a:spcPts val="320"/>
              </a:spcBef>
              <a:spcAft>
                <a:spcPts val="0"/>
              </a:spcAft>
              <a:buClr>
                <a:schemeClr val="lt1"/>
              </a:buClr>
              <a:buSzPts val="1600"/>
              <a:buFont typeface="Arial"/>
              <a:buNone/>
              <a:defRPr sz="1600" b="1"/>
            </a:lvl6pPr>
            <a:lvl7pPr marL="3200400" lvl="6" indent="-228600" algn="l">
              <a:lnSpc>
                <a:spcPct val="100000"/>
              </a:lnSpc>
              <a:spcBef>
                <a:spcPts val="320"/>
              </a:spcBef>
              <a:spcAft>
                <a:spcPts val="0"/>
              </a:spcAft>
              <a:buClr>
                <a:schemeClr val="lt1"/>
              </a:buClr>
              <a:buSzPts val="1600"/>
              <a:buFont typeface="Arial"/>
              <a:buNone/>
              <a:defRPr sz="1600" b="1"/>
            </a:lvl7pPr>
            <a:lvl8pPr marL="3657600" lvl="7" indent="-228600" algn="l">
              <a:lnSpc>
                <a:spcPct val="100000"/>
              </a:lnSpc>
              <a:spcBef>
                <a:spcPts val="320"/>
              </a:spcBef>
              <a:spcAft>
                <a:spcPts val="0"/>
              </a:spcAft>
              <a:buClr>
                <a:schemeClr val="lt1"/>
              </a:buClr>
              <a:buSzPts val="1600"/>
              <a:buFont typeface="Arial"/>
              <a:buNone/>
              <a:defRPr sz="1600" b="1"/>
            </a:lvl8pPr>
            <a:lvl9pPr marL="4114800" lvl="8" indent="-228600" algn="l">
              <a:lnSpc>
                <a:spcPct val="100000"/>
              </a:lnSpc>
              <a:spcBef>
                <a:spcPts val="320"/>
              </a:spcBef>
              <a:spcAft>
                <a:spcPts val="0"/>
              </a:spcAft>
              <a:buClr>
                <a:schemeClr val="lt1"/>
              </a:buClr>
              <a:buSzPts val="1600"/>
              <a:buFont typeface="Arial"/>
              <a:buNone/>
              <a:defRPr sz="1600" b="1"/>
            </a:lvl9pPr>
          </a:lstStyle>
          <a:p>
            <a:endParaRPr/>
          </a:p>
        </p:txBody>
      </p:sp>
      <p:sp>
        <p:nvSpPr>
          <p:cNvPr id="166" name="Google Shape;166;p71"/>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480"/>
              </a:spcBef>
              <a:spcAft>
                <a:spcPts val="0"/>
              </a:spcAft>
              <a:buSzPts val="1400"/>
              <a:buNone/>
              <a:defRPr sz="2400"/>
            </a:lvl1pPr>
            <a:lvl2pPr marL="914400" lvl="1" indent="-355600" algn="l">
              <a:lnSpc>
                <a:spcPct val="100000"/>
              </a:lnSpc>
              <a:spcBef>
                <a:spcPts val="400"/>
              </a:spcBef>
              <a:spcAft>
                <a:spcPts val="0"/>
              </a:spcAft>
              <a:buClr>
                <a:schemeClr val="lt1"/>
              </a:buClr>
              <a:buSzPts val="2000"/>
              <a:buFont typeface="Arial"/>
              <a:buChar char="–"/>
              <a:defRPr sz="2000"/>
            </a:lvl2pPr>
            <a:lvl3pPr marL="1371600" lvl="2" indent="-342900" algn="l">
              <a:lnSpc>
                <a:spcPct val="100000"/>
              </a:lnSpc>
              <a:spcBef>
                <a:spcPts val="360"/>
              </a:spcBef>
              <a:spcAft>
                <a:spcPts val="0"/>
              </a:spcAft>
              <a:buClr>
                <a:srgbClr val="000000"/>
              </a:buClr>
              <a:buSzPts val="1800"/>
              <a:buFont typeface="Arial"/>
              <a:buChar char="•"/>
              <a:defRPr sz="1800"/>
            </a:lvl3pPr>
            <a:lvl4pPr marL="1828800" lvl="3" indent="-330200" algn="l">
              <a:lnSpc>
                <a:spcPct val="100000"/>
              </a:lnSpc>
              <a:spcBef>
                <a:spcPts val="320"/>
              </a:spcBef>
              <a:spcAft>
                <a:spcPts val="0"/>
              </a:spcAft>
              <a:buClr>
                <a:schemeClr val="lt1"/>
              </a:buClr>
              <a:buSzPts val="1600"/>
              <a:buFont typeface="Arial"/>
              <a:buChar char="–"/>
              <a:defRPr sz="1600"/>
            </a:lvl4pPr>
            <a:lvl5pPr marL="2286000" lvl="4" indent="-330200" algn="l">
              <a:lnSpc>
                <a:spcPct val="100000"/>
              </a:lnSpc>
              <a:spcBef>
                <a:spcPts val="320"/>
              </a:spcBef>
              <a:spcAft>
                <a:spcPts val="0"/>
              </a:spcAft>
              <a:buClr>
                <a:schemeClr val="lt1"/>
              </a:buClr>
              <a:buSzPts val="1600"/>
              <a:buFont typeface="Arial"/>
              <a:buChar char="»"/>
              <a:defRPr sz="1600"/>
            </a:lvl5pPr>
            <a:lvl6pPr marL="2743200" lvl="5" indent="-330200" algn="l">
              <a:lnSpc>
                <a:spcPct val="100000"/>
              </a:lnSpc>
              <a:spcBef>
                <a:spcPts val="320"/>
              </a:spcBef>
              <a:spcAft>
                <a:spcPts val="0"/>
              </a:spcAft>
              <a:buClr>
                <a:schemeClr val="lt1"/>
              </a:buClr>
              <a:buSzPts val="1600"/>
              <a:buFont typeface="Arial"/>
              <a:buChar char="»"/>
              <a:defRPr sz="1600"/>
            </a:lvl6pPr>
            <a:lvl7pPr marL="3200400" lvl="6" indent="-330200" algn="l">
              <a:lnSpc>
                <a:spcPct val="100000"/>
              </a:lnSpc>
              <a:spcBef>
                <a:spcPts val="320"/>
              </a:spcBef>
              <a:spcAft>
                <a:spcPts val="0"/>
              </a:spcAft>
              <a:buClr>
                <a:schemeClr val="lt1"/>
              </a:buClr>
              <a:buSzPts val="1600"/>
              <a:buFont typeface="Arial"/>
              <a:buChar char="»"/>
              <a:defRPr sz="1600"/>
            </a:lvl7pPr>
            <a:lvl8pPr marL="3657600" lvl="7" indent="-330200" algn="l">
              <a:lnSpc>
                <a:spcPct val="100000"/>
              </a:lnSpc>
              <a:spcBef>
                <a:spcPts val="320"/>
              </a:spcBef>
              <a:spcAft>
                <a:spcPts val="0"/>
              </a:spcAft>
              <a:buClr>
                <a:schemeClr val="lt1"/>
              </a:buClr>
              <a:buSzPts val="1600"/>
              <a:buFont typeface="Arial"/>
              <a:buChar char="»"/>
              <a:defRPr sz="1600"/>
            </a:lvl8pPr>
            <a:lvl9pPr marL="4114800" lvl="8" indent="-330200" algn="l">
              <a:lnSpc>
                <a:spcPct val="100000"/>
              </a:lnSpc>
              <a:spcBef>
                <a:spcPts val="320"/>
              </a:spcBef>
              <a:spcAft>
                <a:spcPts val="0"/>
              </a:spcAft>
              <a:buClr>
                <a:schemeClr val="lt1"/>
              </a:buClr>
              <a:buSzPts val="1600"/>
              <a:buFont typeface="Arial"/>
              <a:buChar char="»"/>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
        <p:cNvGrpSpPr/>
        <p:nvPr/>
      </p:nvGrpSpPr>
      <p:grpSpPr>
        <a:xfrm>
          <a:off x="0" y="0"/>
          <a:ext cx="0" cy="0"/>
          <a:chOff x="0" y="0"/>
          <a:chExt cx="0" cy="0"/>
        </a:xfrm>
      </p:grpSpPr>
      <p:sp>
        <p:nvSpPr>
          <p:cNvPr id="21" name="Google Shape;21;p53"/>
          <p:cNvSpPr txBox="1">
            <a:spLocks noGrp="1"/>
          </p:cNvSpPr>
          <p:nvPr>
            <p:ph type="body" idx="1"/>
          </p:nvPr>
        </p:nvSpPr>
        <p:spPr>
          <a:xfrm>
            <a:off x="2267900" y="1866401"/>
            <a:ext cx="7656400" cy="1093199"/>
          </a:xfrm>
          <a:prstGeom prst="rect">
            <a:avLst/>
          </a:prstGeom>
          <a:noFill/>
          <a:ln>
            <a:noFill/>
          </a:ln>
        </p:spPr>
        <p:txBody>
          <a:bodyPr spcFirstLastPara="1" wrap="square" lIns="91425" tIns="91425" rIns="91425" bIns="91425" anchor="t" anchorCtr="0">
            <a:noAutofit/>
          </a:bodyPr>
          <a:lstStyle>
            <a:lvl1pPr marL="457200" lvl="0" indent="-482600" algn="ctr">
              <a:lnSpc>
                <a:spcPct val="100000"/>
              </a:lnSpc>
              <a:spcBef>
                <a:spcPts val="0"/>
              </a:spcBef>
              <a:spcAft>
                <a:spcPts val="0"/>
              </a:spcAft>
              <a:buSzPts val="4000"/>
              <a:buChar char="✘"/>
              <a:defRPr sz="4000"/>
            </a:lvl1pPr>
            <a:lvl2pPr marL="914400" lvl="1" indent="-228600" algn="ctr">
              <a:lnSpc>
                <a:spcPct val="100000"/>
              </a:lnSpc>
              <a:spcBef>
                <a:spcPts val="0"/>
              </a:spcBef>
              <a:spcAft>
                <a:spcPts val="0"/>
              </a:spcAft>
              <a:buSzPts val="4000"/>
              <a:buNone/>
              <a:defRPr sz="4000"/>
            </a:lvl2pPr>
            <a:lvl3pPr marL="1371600" lvl="2" indent="-228600" algn="ctr">
              <a:lnSpc>
                <a:spcPct val="100000"/>
              </a:lnSpc>
              <a:spcBef>
                <a:spcPts val="0"/>
              </a:spcBef>
              <a:spcAft>
                <a:spcPts val="0"/>
              </a:spcAft>
              <a:buSzPts val="4000"/>
              <a:buNone/>
              <a:defRPr sz="4000"/>
            </a:lvl3pPr>
            <a:lvl4pPr marL="1828800" lvl="3" indent="-228600" algn="ctr">
              <a:lnSpc>
                <a:spcPct val="100000"/>
              </a:lnSpc>
              <a:spcBef>
                <a:spcPts val="0"/>
              </a:spcBef>
              <a:spcAft>
                <a:spcPts val="0"/>
              </a:spcAft>
              <a:buSzPts val="4000"/>
              <a:buNone/>
              <a:defRPr sz="4000"/>
            </a:lvl4pPr>
            <a:lvl5pPr marL="2286000" lvl="4" indent="-228600" algn="ctr">
              <a:lnSpc>
                <a:spcPct val="100000"/>
              </a:lnSpc>
              <a:spcBef>
                <a:spcPts val="0"/>
              </a:spcBef>
              <a:spcAft>
                <a:spcPts val="0"/>
              </a:spcAft>
              <a:buSzPts val="4000"/>
              <a:buNone/>
              <a:defRPr sz="4000"/>
            </a:lvl5pPr>
            <a:lvl6pPr marL="2743200" lvl="5" indent="-228600" algn="ctr">
              <a:lnSpc>
                <a:spcPct val="100000"/>
              </a:lnSpc>
              <a:spcBef>
                <a:spcPts val="0"/>
              </a:spcBef>
              <a:spcAft>
                <a:spcPts val="0"/>
              </a:spcAft>
              <a:buSzPts val="4000"/>
              <a:buNone/>
              <a:defRPr sz="4000"/>
            </a:lvl6pPr>
            <a:lvl7pPr marL="3200400" lvl="6" indent="-228600" algn="ctr">
              <a:lnSpc>
                <a:spcPct val="100000"/>
              </a:lnSpc>
              <a:spcBef>
                <a:spcPts val="0"/>
              </a:spcBef>
              <a:spcAft>
                <a:spcPts val="0"/>
              </a:spcAft>
              <a:buSzPts val="4000"/>
              <a:buNone/>
              <a:defRPr sz="4000"/>
            </a:lvl7pPr>
            <a:lvl8pPr marL="3657600" lvl="7" indent="-228600" algn="ctr">
              <a:lnSpc>
                <a:spcPct val="100000"/>
              </a:lnSpc>
              <a:spcBef>
                <a:spcPts val="0"/>
              </a:spcBef>
              <a:spcAft>
                <a:spcPts val="0"/>
              </a:spcAft>
              <a:buSzPts val="4000"/>
              <a:buNone/>
              <a:defRPr sz="4000"/>
            </a:lvl8pPr>
            <a:lvl9pPr marL="4114800" lvl="8" indent="-228600" algn="ctr">
              <a:lnSpc>
                <a:spcPct val="100000"/>
              </a:lnSpc>
              <a:spcBef>
                <a:spcPts val="0"/>
              </a:spcBef>
              <a:spcAft>
                <a:spcPts val="0"/>
              </a:spcAft>
              <a:buSzPts val="4000"/>
              <a:buNone/>
              <a:defRPr sz="4000"/>
            </a:lvl9pPr>
          </a:lstStyle>
          <a:p>
            <a:endParaRPr/>
          </a:p>
        </p:txBody>
      </p:sp>
      <p:sp>
        <p:nvSpPr>
          <p:cNvPr id="22" name="Google Shape;22;p53"/>
          <p:cNvSpPr txBox="1"/>
          <p:nvPr/>
        </p:nvSpPr>
        <p:spPr>
          <a:xfrm>
            <a:off x="4791200" y="1143425"/>
            <a:ext cx="2609600" cy="871599"/>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12800"/>
              <a:buFont typeface="Walter Turncoat"/>
              <a:buNone/>
            </a:pPr>
            <a:r>
              <a:rPr lang="en-US" sz="12800" b="0" i="0" u="none" strike="noStrike" cap="none">
                <a:solidFill>
                  <a:srgbClr val="FFFFFF"/>
                </a:solidFill>
                <a:latin typeface="Walter Turncoat"/>
                <a:ea typeface="Walter Turncoat"/>
                <a:cs typeface="Walter Turncoat"/>
                <a:sym typeface="Walter Turncoat"/>
              </a:rPr>
              <a:t>“</a:t>
            </a:r>
            <a:endParaRPr sz="1400" b="0" i="0" u="none" strike="noStrike" cap="none">
              <a:solidFill>
                <a:srgbClr val="000000"/>
              </a:solidFill>
              <a:latin typeface="Arial"/>
              <a:ea typeface="Arial"/>
              <a:cs typeface="Arial"/>
              <a:sym typeface="Arial"/>
            </a:endParaRPr>
          </a:p>
        </p:txBody>
      </p:sp>
      <p:sp>
        <p:nvSpPr>
          <p:cNvPr id="23" name="Google Shape;23;p53"/>
          <p:cNvSpPr/>
          <p:nvPr/>
        </p:nvSpPr>
        <p:spPr>
          <a:xfrm>
            <a:off x="5504200" y="734200"/>
            <a:ext cx="1183615" cy="1132213"/>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7"/>
        <p:cNvGrpSpPr/>
        <p:nvPr/>
      </p:nvGrpSpPr>
      <p:grpSpPr>
        <a:xfrm>
          <a:off x="0" y="0"/>
          <a:ext cx="0" cy="0"/>
          <a:chOff x="0" y="0"/>
          <a:chExt cx="0" cy="0"/>
        </a:xfrm>
      </p:grpSpPr>
      <p:sp>
        <p:nvSpPr>
          <p:cNvPr id="168" name="Google Shape;168;p72"/>
          <p:cNvSpPr txBox="1">
            <a:spLocks noGrp="1"/>
          </p:cNvSpPr>
          <p:nvPr>
            <p:ph type="title"/>
          </p:nvPr>
        </p:nvSpPr>
        <p:spPr>
          <a:xfrm>
            <a:off x="1100667" y="839789"/>
            <a:ext cx="9990667" cy="48418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9"/>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70"/>
        <p:cNvGrpSpPr/>
        <p:nvPr/>
      </p:nvGrpSpPr>
      <p:grpSpPr>
        <a:xfrm>
          <a:off x="0" y="0"/>
          <a:ext cx="0" cy="0"/>
          <a:chOff x="0" y="0"/>
          <a:chExt cx="0" cy="0"/>
        </a:xfrm>
      </p:grpSpPr>
      <p:sp>
        <p:nvSpPr>
          <p:cNvPr id="171" name="Google Shape;171;p74"/>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2" name="Google Shape;172;p74"/>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40"/>
              </a:spcBef>
              <a:spcAft>
                <a:spcPts val="0"/>
              </a:spcAft>
              <a:buSzPts val="1400"/>
              <a:buNone/>
              <a:defRPr sz="3200"/>
            </a:lvl1pPr>
            <a:lvl2pPr marL="914400" lvl="1" indent="-406400" algn="l">
              <a:lnSpc>
                <a:spcPct val="100000"/>
              </a:lnSpc>
              <a:spcBef>
                <a:spcPts val="560"/>
              </a:spcBef>
              <a:spcAft>
                <a:spcPts val="0"/>
              </a:spcAft>
              <a:buClr>
                <a:schemeClr val="lt1"/>
              </a:buClr>
              <a:buSzPts val="2800"/>
              <a:buFont typeface="Arial"/>
              <a:buChar char="–"/>
              <a:defRPr sz="2800"/>
            </a:lvl2pPr>
            <a:lvl3pPr marL="1371600" lvl="2" indent="-381000" algn="l">
              <a:lnSpc>
                <a:spcPct val="100000"/>
              </a:lnSpc>
              <a:spcBef>
                <a:spcPts val="480"/>
              </a:spcBef>
              <a:spcAft>
                <a:spcPts val="0"/>
              </a:spcAft>
              <a:buClr>
                <a:srgbClr val="000000"/>
              </a:buClr>
              <a:buSzPts val="2400"/>
              <a:buFont typeface="Arial"/>
              <a:buChar char="•"/>
              <a:defRPr sz="2400"/>
            </a:lvl3pPr>
            <a:lvl4pPr marL="1828800" lvl="3" indent="-355600" algn="l">
              <a:lnSpc>
                <a:spcPct val="100000"/>
              </a:lnSpc>
              <a:spcBef>
                <a:spcPts val="400"/>
              </a:spcBef>
              <a:spcAft>
                <a:spcPts val="0"/>
              </a:spcAft>
              <a:buClr>
                <a:schemeClr val="lt1"/>
              </a:buClr>
              <a:buSzPts val="2000"/>
              <a:buFont typeface="Arial"/>
              <a:buChar char="–"/>
              <a:defRPr sz="2000"/>
            </a:lvl4pPr>
            <a:lvl5pPr marL="2286000" lvl="4" indent="-355600" algn="l">
              <a:lnSpc>
                <a:spcPct val="100000"/>
              </a:lnSpc>
              <a:spcBef>
                <a:spcPts val="400"/>
              </a:spcBef>
              <a:spcAft>
                <a:spcPts val="0"/>
              </a:spcAft>
              <a:buClr>
                <a:schemeClr val="lt1"/>
              </a:buClr>
              <a:buSzPts val="2000"/>
              <a:buFont typeface="Arial"/>
              <a:buChar char="»"/>
              <a:defRPr sz="2000"/>
            </a:lvl5pPr>
            <a:lvl6pPr marL="2743200" lvl="5" indent="-355600" algn="l">
              <a:lnSpc>
                <a:spcPct val="100000"/>
              </a:lnSpc>
              <a:spcBef>
                <a:spcPts val="400"/>
              </a:spcBef>
              <a:spcAft>
                <a:spcPts val="0"/>
              </a:spcAft>
              <a:buClr>
                <a:schemeClr val="lt1"/>
              </a:buClr>
              <a:buSzPts val="2000"/>
              <a:buFont typeface="Arial"/>
              <a:buChar char="»"/>
              <a:defRPr sz="2000"/>
            </a:lvl6pPr>
            <a:lvl7pPr marL="3200400" lvl="6" indent="-355600" algn="l">
              <a:lnSpc>
                <a:spcPct val="100000"/>
              </a:lnSpc>
              <a:spcBef>
                <a:spcPts val="400"/>
              </a:spcBef>
              <a:spcAft>
                <a:spcPts val="0"/>
              </a:spcAft>
              <a:buClr>
                <a:schemeClr val="lt1"/>
              </a:buClr>
              <a:buSzPts val="2000"/>
              <a:buFont typeface="Arial"/>
              <a:buChar char="»"/>
              <a:defRPr sz="2000"/>
            </a:lvl7pPr>
            <a:lvl8pPr marL="3657600" lvl="7" indent="-355600" algn="l">
              <a:lnSpc>
                <a:spcPct val="100000"/>
              </a:lnSpc>
              <a:spcBef>
                <a:spcPts val="400"/>
              </a:spcBef>
              <a:spcAft>
                <a:spcPts val="0"/>
              </a:spcAft>
              <a:buClr>
                <a:schemeClr val="lt1"/>
              </a:buClr>
              <a:buSzPts val="2000"/>
              <a:buFont typeface="Arial"/>
              <a:buChar char="»"/>
              <a:defRPr sz="2000"/>
            </a:lvl8pPr>
            <a:lvl9pPr marL="4114800" lvl="8" indent="-355600" algn="l">
              <a:lnSpc>
                <a:spcPct val="100000"/>
              </a:lnSpc>
              <a:spcBef>
                <a:spcPts val="400"/>
              </a:spcBef>
              <a:spcAft>
                <a:spcPts val="0"/>
              </a:spcAft>
              <a:buClr>
                <a:schemeClr val="lt1"/>
              </a:buClr>
              <a:buSzPts val="2000"/>
              <a:buFont typeface="Arial"/>
              <a:buChar char="»"/>
              <a:defRPr sz="2000"/>
            </a:lvl9pPr>
          </a:lstStyle>
          <a:p>
            <a:endParaRPr/>
          </a:p>
        </p:txBody>
      </p:sp>
      <p:sp>
        <p:nvSpPr>
          <p:cNvPr id="173" name="Google Shape;173;p74"/>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rgbClr val="000000"/>
              </a:buClr>
              <a:buSzPts val="1400"/>
              <a:buFont typeface="Arial"/>
              <a:buNone/>
              <a:defRPr sz="1400"/>
            </a:lvl1pPr>
            <a:lvl2pPr marL="914400" lvl="1" indent="-228600" algn="l">
              <a:lnSpc>
                <a:spcPct val="100000"/>
              </a:lnSpc>
              <a:spcBef>
                <a:spcPts val="240"/>
              </a:spcBef>
              <a:spcAft>
                <a:spcPts val="0"/>
              </a:spcAft>
              <a:buClr>
                <a:schemeClr val="lt1"/>
              </a:buClr>
              <a:buSzPts val="1200"/>
              <a:buFont typeface="Arial"/>
              <a:buNone/>
              <a:defRPr sz="1200"/>
            </a:lvl2pPr>
            <a:lvl3pPr marL="1371600" lvl="2" indent="-228600" algn="l">
              <a:lnSpc>
                <a:spcPct val="100000"/>
              </a:lnSpc>
              <a:spcBef>
                <a:spcPts val="200"/>
              </a:spcBef>
              <a:spcAft>
                <a:spcPts val="0"/>
              </a:spcAft>
              <a:buClr>
                <a:srgbClr val="000000"/>
              </a:buClr>
              <a:buSzPts val="1000"/>
              <a:buFont typeface="Arial"/>
              <a:buNone/>
              <a:defRPr sz="1000"/>
            </a:lvl3pPr>
            <a:lvl4pPr marL="1828800" lvl="3" indent="-228600" algn="l">
              <a:lnSpc>
                <a:spcPct val="100000"/>
              </a:lnSpc>
              <a:spcBef>
                <a:spcPts val="180"/>
              </a:spcBef>
              <a:spcAft>
                <a:spcPts val="0"/>
              </a:spcAft>
              <a:buClr>
                <a:schemeClr val="lt1"/>
              </a:buClr>
              <a:buSzPts val="900"/>
              <a:buFont typeface="Arial"/>
              <a:buNone/>
              <a:defRPr sz="900"/>
            </a:lvl4pPr>
            <a:lvl5pPr marL="2286000" lvl="4" indent="-228600" algn="l">
              <a:lnSpc>
                <a:spcPct val="100000"/>
              </a:lnSpc>
              <a:spcBef>
                <a:spcPts val="180"/>
              </a:spcBef>
              <a:spcAft>
                <a:spcPts val="0"/>
              </a:spcAft>
              <a:buClr>
                <a:schemeClr val="lt1"/>
              </a:buClr>
              <a:buSzPts val="900"/>
              <a:buFont typeface="Arial"/>
              <a:buNone/>
              <a:defRPr sz="900"/>
            </a:lvl5pPr>
            <a:lvl6pPr marL="2743200" lvl="5" indent="-228600" algn="l">
              <a:lnSpc>
                <a:spcPct val="100000"/>
              </a:lnSpc>
              <a:spcBef>
                <a:spcPts val="180"/>
              </a:spcBef>
              <a:spcAft>
                <a:spcPts val="0"/>
              </a:spcAft>
              <a:buClr>
                <a:schemeClr val="lt1"/>
              </a:buClr>
              <a:buSzPts val="900"/>
              <a:buFont typeface="Arial"/>
              <a:buNone/>
              <a:defRPr sz="900"/>
            </a:lvl6pPr>
            <a:lvl7pPr marL="3200400" lvl="6" indent="-228600" algn="l">
              <a:lnSpc>
                <a:spcPct val="100000"/>
              </a:lnSpc>
              <a:spcBef>
                <a:spcPts val="180"/>
              </a:spcBef>
              <a:spcAft>
                <a:spcPts val="0"/>
              </a:spcAft>
              <a:buClr>
                <a:schemeClr val="lt1"/>
              </a:buClr>
              <a:buSzPts val="900"/>
              <a:buFont typeface="Arial"/>
              <a:buNone/>
              <a:defRPr sz="900"/>
            </a:lvl7pPr>
            <a:lvl8pPr marL="3657600" lvl="7" indent="-228600" algn="l">
              <a:lnSpc>
                <a:spcPct val="100000"/>
              </a:lnSpc>
              <a:spcBef>
                <a:spcPts val="180"/>
              </a:spcBef>
              <a:spcAft>
                <a:spcPts val="0"/>
              </a:spcAft>
              <a:buClr>
                <a:schemeClr val="lt1"/>
              </a:buClr>
              <a:buSzPts val="900"/>
              <a:buFont typeface="Arial"/>
              <a:buNone/>
              <a:defRPr sz="900"/>
            </a:lvl8pPr>
            <a:lvl9pPr marL="4114800" lvl="8" indent="-228600" algn="l">
              <a:lnSpc>
                <a:spcPct val="100000"/>
              </a:lnSpc>
              <a:spcBef>
                <a:spcPts val="180"/>
              </a:spcBef>
              <a:spcAft>
                <a:spcPts val="0"/>
              </a:spcAft>
              <a:buClr>
                <a:schemeClr val="lt1"/>
              </a:buClr>
              <a:buSzPts val="900"/>
              <a:buFont typeface="Arial"/>
              <a:buNone/>
              <a:defRPr sz="9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4"/>
        <p:cNvGrpSpPr/>
        <p:nvPr/>
      </p:nvGrpSpPr>
      <p:grpSpPr>
        <a:xfrm>
          <a:off x="0" y="0"/>
          <a:ext cx="0" cy="0"/>
          <a:chOff x="0" y="0"/>
          <a:chExt cx="0" cy="0"/>
        </a:xfrm>
      </p:grpSpPr>
      <p:sp>
        <p:nvSpPr>
          <p:cNvPr id="175" name="Google Shape;175;p75"/>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6" name="Google Shape;176;p75"/>
          <p:cNvSpPr>
            <a:spLocks noGrp="1"/>
          </p:cNvSpPr>
          <p:nvPr>
            <p:ph type="pic" idx="2"/>
          </p:nvPr>
        </p:nvSpPr>
        <p:spPr>
          <a:xfrm>
            <a:off x="2389717" y="612775"/>
            <a:ext cx="7315200" cy="4114800"/>
          </a:xfrm>
          <a:prstGeom prst="rect">
            <a:avLst/>
          </a:prstGeom>
          <a:noFill/>
          <a:ln>
            <a:noFill/>
          </a:ln>
        </p:spPr>
      </p:sp>
      <p:sp>
        <p:nvSpPr>
          <p:cNvPr id="177" name="Google Shape;177;p75"/>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rgbClr val="000000"/>
              </a:buClr>
              <a:buSzPts val="1400"/>
              <a:buFont typeface="Arial"/>
              <a:buNone/>
              <a:defRPr sz="1400"/>
            </a:lvl1pPr>
            <a:lvl2pPr marL="914400" lvl="1" indent="-228600" algn="l">
              <a:lnSpc>
                <a:spcPct val="100000"/>
              </a:lnSpc>
              <a:spcBef>
                <a:spcPts val="240"/>
              </a:spcBef>
              <a:spcAft>
                <a:spcPts val="0"/>
              </a:spcAft>
              <a:buClr>
                <a:schemeClr val="lt1"/>
              </a:buClr>
              <a:buSzPts val="1200"/>
              <a:buFont typeface="Arial"/>
              <a:buNone/>
              <a:defRPr sz="1200"/>
            </a:lvl2pPr>
            <a:lvl3pPr marL="1371600" lvl="2" indent="-228600" algn="l">
              <a:lnSpc>
                <a:spcPct val="100000"/>
              </a:lnSpc>
              <a:spcBef>
                <a:spcPts val="200"/>
              </a:spcBef>
              <a:spcAft>
                <a:spcPts val="0"/>
              </a:spcAft>
              <a:buClr>
                <a:srgbClr val="000000"/>
              </a:buClr>
              <a:buSzPts val="1000"/>
              <a:buFont typeface="Arial"/>
              <a:buNone/>
              <a:defRPr sz="1000"/>
            </a:lvl3pPr>
            <a:lvl4pPr marL="1828800" lvl="3" indent="-228600" algn="l">
              <a:lnSpc>
                <a:spcPct val="100000"/>
              </a:lnSpc>
              <a:spcBef>
                <a:spcPts val="180"/>
              </a:spcBef>
              <a:spcAft>
                <a:spcPts val="0"/>
              </a:spcAft>
              <a:buClr>
                <a:schemeClr val="lt1"/>
              </a:buClr>
              <a:buSzPts val="900"/>
              <a:buFont typeface="Arial"/>
              <a:buNone/>
              <a:defRPr sz="900"/>
            </a:lvl4pPr>
            <a:lvl5pPr marL="2286000" lvl="4" indent="-228600" algn="l">
              <a:lnSpc>
                <a:spcPct val="100000"/>
              </a:lnSpc>
              <a:spcBef>
                <a:spcPts val="180"/>
              </a:spcBef>
              <a:spcAft>
                <a:spcPts val="0"/>
              </a:spcAft>
              <a:buClr>
                <a:schemeClr val="lt1"/>
              </a:buClr>
              <a:buSzPts val="900"/>
              <a:buFont typeface="Arial"/>
              <a:buNone/>
              <a:defRPr sz="900"/>
            </a:lvl5pPr>
            <a:lvl6pPr marL="2743200" lvl="5" indent="-228600" algn="l">
              <a:lnSpc>
                <a:spcPct val="100000"/>
              </a:lnSpc>
              <a:spcBef>
                <a:spcPts val="180"/>
              </a:spcBef>
              <a:spcAft>
                <a:spcPts val="0"/>
              </a:spcAft>
              <a:buClr>
                <a:schemeClr val="lt1"/>
              </a:buClr>
              <a:buSzPts val="900"/>
              <a:buFont typeface="Arial"/>
              <a:buNone/>
              <a:defRPr sz="900"/>
            </a:lvl6pPr>
            <a:lvl7pPr marL="3200400" lvl="6" indent="-228600" algn="l">
              <a:lnSpc>
                <a:spcPct val="100000"/>
              </a:lnSpc>
              <a:spcBef>
                <a:spcPts val="180"/>
              </a:spcBef>
              <a:spcAft>
                <a:spcPts val="0"/>
              </a:spcAft>
              <a:buClr>
                <a:schemeClr val="lt1"/>
              </a:buClr>
              <a:buSzPts val="900"/>
              <a:buFont typeface="Arial"/>
              <a:buNone/>
              <a:defRPr sz="900"/>
            </a:lvl7pPr>
            <a:lvl8pPr marL="3657600" lvl="7" indent="-228600" algn="l">
              <a:lnSpc>
                <a:spcPct val="100000"/>
              </a:lnSpc>
              <a:spcBef>
                <a:spcPts val="180"/>
              </a:spcBef>
              <a:spcAft>
                <a:spcPts val="0"/>
              </a:spcAft>
              <a:buClr>
                <a:schemeClr val="lt1"/>
              </a:buClr>
              <a:buSzPts val="900"/>
              <a:buFont typeface="Arial"/>
              <a:buNone/>
              <a:defRPr sz="900"/>
            </a:lvl8pPr>
            <a:lvl9pPr marL="4114800" lvl="8" indent="-228600" algn="l">
              <a:lnSpc>
                <a:spcPct val="100000"/>
              </a:lnSpc>
              <a:spcBef>
                <a:spcPts val="180"/>
              </a:spcBef>
              <a:spcAft>
                <a:spcPts val="0"/>
              </a:spcAft>
              <a:buClr>
                <a:schemeClr val="lt1"/>
              </a:buClr>
              <a:buSzPts val="900"/>
              <a:buFont typeface="Arial"/>
              <a:buNone/>
              <a:defRPr sz="9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8"/>
        <p:cNvGrpSpPr/>
        <p:nvPr/>
      </p:nvGrpSpPr>
      <p:grpSpPr>
        <a:xfrm>
          <a:off x="0" y="0"/>
          <a:ext cx="0" cy="0"/>
          <a:chOff x="0" y="0"/>
          <a:chExt cx="0" cy="0"/>
        </a:xfrm>
      </p:grpSpPr>
      <p:sp>
        <p:nvSpPr>
          <p:cNvPr id="179" name="Google Shape;179;p76"/>
          <p:cNvSpPr txBox="1">
            <a:spLocks noGrp="1"/>
          </p:cNvSpPr>
          <p:nvPr>
            <p:ph type="title"/>
          </p:nvPr>
        </p:nvSpPr>
        <p:spPr>
          <a:xfrm>
            <a:off x="1100667" y="839789"/>
            <a:ext cx="9990667" cy="48418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0" name="Google Shape;180;p76"/>
          <p:cNvSpPr txBox="1">
            <a:spLocks noGrp="1"/>
          </p:cNvSpPr>
          <p:nvPr>
            <p:ph type="body" idx="1"/>
          </p:nvPr>
        </p:nvSpPr>
        <p:spPr>
          <a:xfrm rot="5400000">
            <a:off x="3881703" y="-1081351"/>
            <a:ext cx="4525963" cy="988906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Clr>
                <a:schemeClr val="lt1"/>
              </a:buClr>
              <a:buSzPts val="1800"/>
              <a:buChar char="–"/>
              <a:defRPr/>
            </a:lvl2pPr>
            <a:lvl3pPr marL="1371600" lvl="2" indent="-342900" algn="l">
              <a:lnSpc>
                <a:spcPct val="100000"/>
              </a:lnSpc>
              <a:spcBef>
                <a:spcPts val="360"/>
              </a:spcBef>
              <a:spcAft>
                <a:spcPts val="0"/>
              </a:spcAft>
              <a:buClr>
                <a:srgbClr val="000000"/>
              </a:buClr>
              <a:buSzPts val="1800"/>
              <a:buChar char="•"/>
              <a:defRPr/>
            </a:lvl3pPr>
            <a:lvl4pPr marL="1828800" lvl="3" indent="-342900" algn="l">
              <a:lnSpc>
                <a:spcPct val="100000"/>
              </a:lnSpc>
              <a:spcBef>
                <a:spcPts val="360"/>
              </a:spcBef>
              <a:spcAft>
                <a:spcPts val="0"/>
              </a:spcAft>
              <a:buClr>
                <a:schemeClr val="lt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1"/>
        <p:cNvGrpSpPr/>
        <p:nvPr/>
      </p:nvGrpSpPr>
      <p:grpSpPr>
        <a:xfrm>
          <a:off x="0" y="0"/>
          <a:ext cx="0" cy="0"/>
          <a:chOff x="0" y="0"/>
          <a:chExt cx="0" cy="0"/>
        </a:xfrm>
      </p:grpSpPr>
      <p:sp>
        <p:nvSpPr>
          <p:cNvPr id="182" name="Google Shape;182;p77"/>
          <p:cNvSpPr txBox="1">
            <a:spLocks noGrp="1"/>
          </p:cNvSpPr>
          <p:nvPr>
            <p:ph type="title"/>
          </p:nvPr>
        </p:nvSpPr>
        <p:spPr>
          <a:xfrm rot="5400000">
            <a:off x="7199313" y="2234143"/>
            <a:ext cx="5286375" cy="249766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3" name="Google Shape;183;p77"/>
          <p:cNvSpPr txBox="1">
            <a:spLocks noGrp="1"/>
          </p:cNvSpPr>
          <p:nvPr>
            <p:ph type="body" idx="1"/>
          </p:nvPr>
        </p:nvSpPr>
        <p:spPr>
          <a:xfrm rot="5400000">
            <a:off x="2102380" y="-161924"/>
            <a:ext cx="5286375" cy="72898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Clr>
                <a:schemeClr val="lt1"/>
              </a:buClr>
              <a:buSzPts val="1800"/>
              <a:buChar char="–"/>
              <a:defRPr/>
            </a:lvl2pPr>
            <a:lvl3pPr marL="1371600" lvl="2" indent="-342900" algn="l">
              <a:lnSpc>
                <a:spcPct val="100000"/>
              </a:lnSpc>
              <a:spcBef>
                <a:spcPts val="360"/>
              </a:spcBef>
              <a:spcAft>
                <a:spcPts val="0"/>
              </a:spcAft>
              <a:buClr>
                <a:srgbClr val="000000"/>
              </a:buClr>
              <a:buSzPts val="1800"/>
              <a:buChar char="•"/>
              <a:defRPr/>
            </a:lvl3pPr>
            <a:lvl4pPr marL="1828800" lvl="3" indent="-342900" algn="l">
              <a:lnSpc>
                <a:spcPct val="100000"/>
              </a:lnSpc>
              <a:spcBef>
                <a:spcPts val="360"/>
              </a:spcBef>
              <a:spcAft>
                <a:spcPts val="0"/>
              </a:spcAft>
              <a:buClr>
                <a:schemeClr val="lt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ntent" type="objOnly">
  <p:cSld name="OBJECT_ONLY">
    <p:spTree>
      <p:nvGrpSpPr>
        <p:cNvPr id="1" name="Shape 184"/>
        <p:cNvGrpSpPr/>
        <p:nvPr/>
      </p:nvGrpSpPr>
      <p:grpSpPr>
        <a:xfrm>
          <a:off x="0" y="0"/>
          <a:ext cx="0" cy="0"/>
          <a:chOff x="0" y="0"/>
          <a:chExt cx="0" cy="0"/>
        </a:xfrm>
      </p:grpSpPr>
      <p:sp>
        <p:nvSpPr>
          <p:cNvPr id="185" name="Google Shape;185;p78"/>
          <p:cNvSpPr txBox="1">
            <a:spLocks noGrp="1"/>
          </p:cNvSpPr>
          <p:nvPr>
            <p:ph type="body" idx="1"/>
          </p:nvPr>
        </p:nvSpPr>
        <p:spPr>
          <a:xfrm>
            <a:off x="1100667" y="839789"/>
            <a:ext cx="9990667" cy="528637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Clr>
                <a:schemeClr val="lt1"/>
              </a:buClr>
              <a:buSzPts val="1800"/>
              <a:buChar char="–"/>
              <a:defRPr/>
            </a:lvl2pPr>
            <a:lvl3pPr marL="1371600" lvl="2" indent="-342900" algn="l">
              <a:lnSpc>
                <a:spcPct val="100000"/>
              </a:lnSpc>
              <a:spcBef>
                <a:spcPts val="360"/>
              </a:spcBef>
              <a:spcAft>
                <a:spcPts val="0"/>
              </a:spcAft>
              <a:buClr>
                <a:srgbClr val="000000"/>
              </a:buClr>
              <a:buSzPts val="1800"/>
              <a:buChar char="•"/>
              <a:defRPr/>
            </a:lvl3pPr>
            <a:lvl4pPr marL="1828800" lvl="3" indent="-342900" algn="l">
              <a:lnSpc>
                <a:spcPct val="100000"/>
              </a:lnSpc>
              <a:spcBef>
                <a:spcPts val="360"/>
              </a:spcBef>
              <a:spcAft>
                <a:spcPts val="0"/>
              </a:spcAft>
              <a:buClr>
                <a:schemeClr val="lt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186"/>
        <p:cNvGrpSpPr/>
        <p:nvPr/>
      </p:nvGrpSpPr>
      <p:grpSpPr>
        <a:xfrm>
          <a:off x="0" y="0"/>
          <a:ext cx="0" cy="0"/>
          <a:chOff x="0" y="0"/>
          <a:chExt cx="0" cy="0"/>
        </a:xfrm>
      </p:grpSpPr>
      <p:sp>
        <p:nvSpPr>
          <p:cNvPr id="187" name="Google Shape;187;p79"/>
          <p:cNvSpPr txBox="1">
            <a:spLocks noGrp="1"/>
          </p:cNvSpPr>
          <p:nvPr>
            <p:ph type="title"/>
          </p:nvPr>
        </p:nvSpPr>
        <p:spPr>
          <a:xfrm>
            <a:off x="1100667" y="839789"/>
            <a:ext cx="9990667" cy="48418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6"/>
        <p:cNvGrpSpPr/>
        <p:nvPr/>
      </p:nvGrpSpPr>
      <p:grpSpPr>
        <a:xfrm>
          <a:off x="0" y="0"/>
          <a:ext cx="0" cy="0"/>
          <a:chOff x="0" y="0"/>
          <a:chExt cx="0" cy="0"/>
        </a:xfrm>
      </p:grpSpPr>
      <p:sp>
        <p:nvSpPr>
          <p:cNvPr id="197" name="Google Shape;197;p63"/>
          <p:cNvSpPr txBox="1">
            <a:spLocks noGrp="1"/>
          </p:cNvSpPr>
          <p:nvPr>
            <p:ph type="title"/>
          </p:nvPr>
        </p:nvSpPr>
        <p:spPr>
          <a:xfrm>
            <a:off x="1100667" y="839789"/>
            <a:ext cx="9990667" cy="48418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8" name="Google Shape;198;p63"/>
          <p:cNvSpPr txBox="1">
            <a:spLocks noGrp="1"/>
          </p:cNvSpPr>
          <p:nvPr>
            <p:ph type="body" idx="1"/>
          </p:nvPr>
        </p:nvSpPr>
        <p:spPr>
          <a:xfrm>
            <a:off x="1200151" y="1600201"/>
            <a:ext cx="9889067" cy="4525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Clr>
                <a:schemeClr val="lt1"/>
              </a:buClr>
              <a:buSzPts val="1800"/>
              <a:buChar char="–"/>
              <a:defRPr/>
            </a:lvl2pPr>
            <a:lvl3pPr marL="1371600" lvl="2" indent="-342900" algn="l">
              <a:lnSpc>
                <a:spcPct val="100000"/>
              </a:lnSpc>
              <a:spcBef>
                <a:spcPts val="360"/>
              </a:spcBef>
              <a:spcAft>
                <a:spcPts val="0"/>
              </a:spcAft>
              <a:buClr>
                <a:srgbClr val="000000"/>
              </a:buClr>
              <a:buSzPts val="1800"/>
              <a:buChar char="•"/>
              <a:defRPr/>
            </a:lvl3pPr>
            <a:lvl4pPr marL="1828800" lvl="3" indent="-342900" algn="l">
              <a:lnSpc>
                <a:spcPct val="100000"/>
              </a:lnSpc>
              <a:spcBef>
                <a:spcPts val="360"/>
              </a:spcBef>
              <a:spcAft>
                <a:spcPts val="0"/>
              </a:spcAft>
              <a:buClr>
                <a:schemeClr val="lt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9"/>
        <p:cNvGrpSpPr/>
        <p:nvPr/>
      </p:nvGrpSpPr>
      <p:grpSpPr>
        <a:xfrm>
          <a:off x="0" y="0"/>
          <a:ext cx="0" cy="0"/>
          <a:chOff x="0" y="0"/>
          <a:chExt cx="0" cy="0"/>
        </a:xfrm>
      </p:grpSpPr>
      <p:sp>
        <p:nvSpPr>
          <p:cNvPr id="200" name="Google Shape;200;p80"/>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1" name="Google Shape;201;p80"/>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560"/>
              </a:spcBef>
              <a:spcAft>
                <a:spcPts val="0"/>
              </a:spcAft>
              <a:buClr>
                <a:srgbClr val="000000"/>
              </a:buClr>
              <a:buSzPts val="2800"/>
              <a:buFont typeface="Arial"/>
              <a:buNone/>
              <a:defRPr/>
            </a:lvl1pPr>
            <a:lvl2pPr lvl="1" algn="ctr">
              <a:lnSpc>
                <a:spcPct val="100000"/>
              </a:lnSpc>
              <a:spcBef>
                <a:spcPts val="560"/>
              </a:spcBef>
              <a:spcAft>
                <a:spcPts val="0"/>
              </a:spcAft>
              <a:buClr>
                <a:schemeClr val="lt1"/>
              </a:buClr>
              <a:buSzPts val="2800"/>
              <a:buFont typeface="Arial"/>
              <a:buNone/>
              <a:defRPr/>
            </a:lvl2pPr>
            <a:lvl3pPr lvl="2" algn="ctr">
              <a:lnSpc>
                <a:spcPct val="100000"/>
              </a:lnSpc>
              <a:spcBef>
                <a:spcPts val="480"/>
              </a:spcBef>
              <a:spcAft>
                <a:spcPts val="0"/>
              </a:spcAft>
              <a:buClr>
                <a:srgbClr val="000000"/>
              </a:buClr>
              <a:buSzPts val="2400"/>
              <a:buFont typeface="Arial"/>
              <a:buNone/>
              <a:defRPr/>
            </a:lvl3pPr>
            <a:lvl4pPr lvl="3" algn="ctr">
              <a:lnSpc>
                <a:spcPct val="100000"/>
              </a:lnSpc>
              <a:spcBef>
                <a:spcPts val="400"/>
              </a:spcBef>
              <a:spcAft>
                <a:spcPts val="0"/>
              </a:spcAft>
              <a:buClr>
                <a:schemeClr val="lt1"/>
              </a:buClr>
              <a:buSzPts val="2000"/>
              <a:buFont typeface="Arial"/>
              <a:buNone/>
              <a:defRPr/>
            </a:lvl4pPr>
            <a:lvl5pPr lvl="4" algn="ctr">
              <a:lnSpc>
                <a:spcPct val="100000"/>
              </a:lnSpc>
              <a:spcBef>
                <a:spcPts val="400"/>
              </a:spcBef>
              <a:spcAft>
                <a:spcPts val="0"/>
              </a:spcAft>
              <a:buClr>
                <a:schemeClr val="lt1"/>
              </a:buClr>
              <a:buSzPts val="2000"/>
              <a:buFont typeface="Arial"/>
              <a:buNone/>
              <a:defRPr/>
            </a:lvl5pPr>
            <a:lvl6pPr lvl="5" algn="ctr">
              <a:lnSpc>
                <a:spcPct val="100000"/>
              </a:lnSpc>
              <a:spcBef>
                <a:spcPts val="400"/>
              </a:spcBef>
              <a:spcAft>
                <a:spcPts val="0"/>
              </a:spcAft>
              <a:buClr>
                <a:schemeClr val="lt1"/>
              </a:buClr>
              <a:buSzPts val="2000"/>
              <a:buFont typeface="Arial"/>
              <a:buNone/>
              <a:defRPr/>
            </a:lvl6pPr>
            <a:lvl7pPr lvl="6" algn="ctr">
              <a:lnSpc>
                <a:spcPct val="100000"/>
              </a:lnSpc>
              <a:spcBef>
                <a:spcPts val="400"/>
              </a:spcBef>
              <a:spcAft>
                <a:spcPts val="0"/>
              </a:spcAft>
              <a:buClr>
                <a:schemeClr val="lt1"/>
              </a:buClr>
              <a:buSzPts val="2000"/>
              <a:buFont typeface="Arial"/>
              <a:buNone/>
              <a:defRPr/>
            </a:lvl7pPr>
            <a:lvl8pPr lvl="7" algn="ctr">
              <a:lnSpc>
                <a:spcPct val="100000"/>
              </a:lnSpc>
              <a:spcBef>
                <a:spcPts val="400"/>
              </a:spcBef>
              <a:spcAft>
                <a:spcPts val="0"/>
              </a:spcAft>
              <a:buClr>
                <a:schemeClr val="lt1"/>
              </a:buClr>
              <a:buSzPts val="2000"/>
              <a:buFont typeface="Arial"/>
              <a:buNone/>
              <a:defRPr/>
            </a:lvl8pPr>
            <a:lvl9pPr lvl="8" algn="ctr">
              <a:lnSpc>
                <a:spcPct val="100000"/>
              </a:lnSpc>
              <a:spcBef>
                <a:spcPts val="400"/>
              </a:spcBef>
              <a:spcAft>
                <a:spcPts val="0"/>
              </a:spcAft>
              <a:buClr>
                <a:schemeClr val="lt1"/>
              </a:buClr>
              <a:buSzPts val="2000"/>
              <a:buFont typeface="Arial"/>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p:cSld name="Title + 2 columns">
    <p:spTree>
      <p:nvGrpSpPr>
        <p:cNvPr id="1" name="Shape 24"/>
        <p:cNvGrpSpPr/>
        <p:nvPr/>
      </p:nvGrpSpPr>
      <p:grpSpPr>
        <a:xfrm>
          <a:off x="0" y="0"/>
          <a:ext cx="0" cy="0"/>
          <a:chOff x="0" y="0"/>
          <a:chExt cx="0" cy="0"/>
        </a:xfrm>
      </p:grpSpPr>
      <p:sp>
        <p:nvSpPr>
          <p:cNvPr id="25" name="Google Shape;25;p51"/>
          <p:cNvSpPr txBox="1">
            <a:spLocks noGrp="1"/>
          </p:cNvSpPr>
          <p:nvPr>
            <p:ph type="title"/>
          </p:nvPr>
        </p:nvSpPr>
        <p:spPr>
          <a:xfrm>
            <a:off x="-8033" y="1290633"/>
            <a:ext cx="12208000" cy="11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a:lvl2pPr>
            <a:lvl3pPr lvl="2" algn="ctr">
              <a:lnSpc>
                <a:spcPct val="100000"/>
              </a:lnSpc>
              <a:spcBef>
                <a:spcPts val="0"/>
              </a:spcBef>
              <a:spcAft>
                <a:spcPts val="0"/>
              </a:spcAft>
              <a:buSzPts val="2600"/>
              <a:buNone/>
              <a:defRPr/>
            </a:lvl3pPr>
            <a:lvl4pPr lvl="3" algn="ctr">
              <a:lnSpc>
                <a:spcPct val="100000"/>
              </a:lnSpc>
              <a:spcBef>
                <a:spcPts val="0"/>
              </a:spcBef>
              <a:spcAft>
                <a:spcPts val="0"/>
              </a:spcAft>
              <a:buSzPts val="2600"/>
              <a:buNone/>
              <a:defRPr/>
            </a:lvl4pPr>
            <a:lvl5pPr lvl="4" algn="ctr">
              <a:lnSpc>
                <a:spcPct val="100000"/>
              </a:lnSpc>
              <a:spcBef>
                <a:spcPts val="0"/>
              </a:spcBef>
              <a:spcAft>
                <a:spcPts val="0"/>
              </a:spcAft>
              <a:buSzPts val="2600"/>
              <a:buNone/>
              <a:defRPr/>
            </a:lvl5pPr>
            <a:lvl6pPr lvl="5" algn="ctr">
              <a:lnSpc>
                <a:spcPct val="100000"/>
              </a:lnSpc>
              <a:spcBef>
                <a:spcPts val="0"/>
              </a:spcBef>
              <a:spcAft>
                <a:spcPts val="0"/>
              </a:spcAft>
              <a:buSzPts val="2600"/>
              <a:buNone/>
              <a:defRPr/>
            </a:lvl6pPr>
            <a:lvl7pPr lvl="6" algn="ctr">
              <a:lnSpc>
                <a:spcPct val="100000"/>
              </a:lnSpc>
              <a:spcBef>
                <a:spcPts val="0"/>
              </a:spcBef>
              <a:spcAft>
                <a:spcPts val="0"/>
              </a:spcAft>
              <a:buSzPts val="2600"/>
              <a:buNone/>
              <a:defRPr/>
            </a:lvl7pPr>
            <a:lvl8pPr lvl="7" algn="ctr">
              <a:lnSpc>
                <a:spcPct val="100000"/>
              </a:lnSpc>
              <a:spcBef>
                <a:spcPts val="0"/>
              </a:spcBef>
              <a:spcAft>
                <a:spcPts val="0"/>
              </a:spcAft>
              <a:buSzPts val="2600"/>
              <a:buNone/>
              <a:defRPr/>
            </a:lvl8pPr>
            <a:lvl9pPr lvl="8" algn="ctr">
              <a:lnSpc>
                <a:spcPct val="100000"/>
              </a:lnSpc>
              <a:spcBef>
                <a:spcPts val="0"/>
              </a:spcBef>
              <a:spcAft>
                <a:spcPts val="0"/>
              </a:spcAft>
              <a:buSzPts val="2600"/>
              <a:buNone/>
              <a:defRPr/>
            </a:lvl9pPr>
          </a:lstStyle>
          <a:p>
            <a:endParaRPr/>
          </a:p>
        </p:txBody>
      </p:sp>
      <p:sp>
        <p:nvSpPr>
          <p:cNvPr id="26" name="Google Shape;26;p51"/>
          <p:cNvSpPr txBox="1">
            <a:spLocks noGrp="1"/>
          </p:cNvSpPr>
          <p:nvPr>
            <p:ph type="body" idx="1"/>
          </p:nvPr>
        </p:nvSpPr>
        <p:spPr>
          <a:xfrm>
            <a:off x="609600" y="2010567"/>
            <a:ext cx="5326000" cy="4557199"/>
          </a:xfrm>
          <a:prstGeom prst="rect">
            <a:avLst/>
          </a:prstGeom>
          <a:noFill/>
          <a:ln>
            <a:noFill/>
          </a:ln>
        </p:spPr>
        <p:txBody>
          <a:bodyPr spcFirstLastPara="1" wrap="square" lIns="91425" tIns="91425" rIns="91425" bIns="91425" anchor="t" anchorCtr="0">
            <a:noAutofit/>
          </a:bodyPr>
          <a:lstStyle>
            <a:lvl1pPr marL="457200" lvl="0" indent="-364045" algn="l">
              <a:lnSpc>
                <a:spcPct val="100000"/>
              </a:lnSpc>
              <a:spcBef>
                <a:spcPts val="0"/>
              </a:spcBef>
              <a:spcAft>
                <a:spcPts val="0"/>
              </a:spcAft>
              <a:buSzPts val="2133"/>
              <a:buFont typeface="Noto Sans Symbols"/>
              <a:buChar char="⮚"/>
              <a:defRPr sz="2133"/>
            </a:lvl1pPr>
            <a:lvl2pPr marL="914400" lvl="1" indent="-364045" algn="l">
              <a:lnSpc>
                <a:spcPct val="100000"/>
              </a:lnSpc>
              <a:spcBef>
                <a:spcPts val="0"/>
              </a:spcBef>
              <a:spcAft>
                <a:spcPts val="0"/>
              </a:spcAft>
              <a:buSzPts val="2133"/>
              <a:buFont typeface="Noto Sans Symbols"/>
              <a:buChar char="⮚"/>
              <a:defRPr sz="2133"/>
            </a:lvl2pPr>
            <a:lvl3pPr marL="1371600" lvl="2" indent="-364045" algn="l">
              <a:lnSpc>
                <a:spcPct val="100000"/>
              </a:lnSpc>
              <a:spcBef>
                <a:spcPts val="0"/>
              </a:spcBef>
              <a:spcAft>
                <a:spcPts val="0"/>
              </a:spcAft>
              <a:buSzPts val="2133"/>
              <a:buFont typeface="Noto Sans Symbols"/>
              <a:buChar char="⮚"/>
              <a:defRPr sz="2133"/>
            </a:lvl3pPr>
            <a:lvl4pPr marL="1828800" lvl="3" indent="-228600" algn="l">
              <a:lnSpc>
                <a:spcPct val="100000"/>
              </a:lnSpc>
              <a:spcBef>
                <a:spcPts val="0"/>
              </a:spcBef>
              <a:spcAft>
                <a:spcPts val="0"/>
              </a:spcAft>
              <a:buSzPts val="2133"/>
              <a:buNone/>
              <a:defRPr sz="2133"/>
            </a:lvl4pPr>
            <a:lvl5pPr marL="2286000" lvl="4" indent="-228600" algn="l">
              <a:lnSpc>
                <a:spcPct val="100000"/>
              </a:lnSpc>
              <a:spcBef>
                <a:spcPts val="0"/>
              </a:spcBef>
              <a:spcAft>
                <a:spcPts val="0"/>
              </a:spcAft>
              <a:buSzPts val="2133"/>
              <a:buNone/>
              <a:defRPr sz="2133"/>
            </a:lvl5pPr>
            <a:lvl6pPr marL="2743200" lvl="5" indent="-228600" algn="l">
              <a:lnSpc>
                <a:spcPct val="100000"/>
              </a:lnSpc>
              <a:spcBef>
                <a:spcPts val="0"/>
              </a:spcBef>
              <a:spcAft>
                <a:spcPts val="0"/>
              </a:spcAft>
              <a:buSzPts val="2133"/>
              <a:buNone/>
              <a:defRPr sz="2133"/>
            </a:lvl6pPr>
            <a:lvl7pPr marL="3200400" lvl="6" indent="-228600" algn="l">
              <a:lnSpc>
                <a:spcPct val="100000"/>
              </a:lnSpc>
              <a:spcBef>
                <a:spcPts val="0"/>
              </a:spcBef>
              <a:spcAft>
                <a:spcPts val="0"/>
              </a:spcAft>
              <a:buSzPts val="2133"/>
              <a:buNone/>
              <a:defRPr sz="2133"/>
            </a:lvl7pPr>
            <a:lvl8pPr marL="3657600" lvl="7" indent="-364045" algn="l">
              <a:lnSpc>
                <a:spcPct val="100000"/>
              </a:lnSpc>
              <a:spcBef>
                <a:spcPts val="0"/>
              </a:spcBef>
              <a:spcAft>
                <a:spcPts val="0"/>
              </a:spcAft>
              <a:buSzPts val="2133"/>
              <a:buFont typeface="Noto Sans Symbols"/>
              <a:buChar char="▪"/>
              <a:defRPr sz="2133"/>
            </a:lvl8pPr>
            <a:lvl9pPr marL="4114800" lvl="8" indent="-228600" algn="l">
              <a:lnSpc>
                <a:spcPct val="100000"/>
              </a:lnSpc>
              <a:spcBef>
                <a:spcPts val="0"/>
              </a:spcBef>
              <a:spcAft>
                <a:spcPts val="0"/>
              </a:spcAft>
              <a:buSzPts val="2133"/>
              <a:buNone/>
              <a:defRPr sz="2133"/>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2"/>
        <p:cNvGrpSpPr/>
        <p:nvPr/>
      </p:nvGrpSpPr>
      <p:grpSpPr>
        <a:xfrm>
          <a:off x="0" y="0"/>
          <a:ext cx="0" cy="0"/>
          <a:chOff x="0" y="0"/>
          <a:chExt cx="0" cy="0"/>
        </a:xfrm>
      </p:grpSpPr>
      <p:sp>
        <p:nvSpPr>
          <p:cNvPr id="203" name="Google Shape;203;p81"/>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4" name="Google Shape;204;p81"/>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000000"/>
              </a:buClr>
              <a:buSzPts val="2000"/>
              <a:buFont typeface="Arial"/>
              <a:buNone/>
              <a:defRPr sz="2000"/>
            </a:lvl1pPr>
            <a:lvl2pPr marL="914400" lvl="1" indent="-228600" algn="l">
              <a:lnSpc>
                <a:spcPct val="100000"/>
              </a:lnSpc>
              <a:spcBef>
                <a:spcPts val="360"/>
              </a:spcBef>
              <a:spcAft>
                <a:spcPts val="0"/>
              </a:spcAft>
              <a:buClr>
                <a:schemeClr val="lt1"/>
              </a:buClr>
              <a:buSzPts val="1800"/>
              <a:buFont typeface="Arial"/>
              <a:buNone/>
              <a:defRPr sz="1800"/>
            </a:lvl2pPr>
            <a:lvl3pPr marL="1371600" lvl="2" indent="-228600" algn="l">
              <a:lnSpc>
                <a:spcPct val="100000"/>
              </a:lnSpc>
              <a:spcBef>
                <a:spcPts val="320"/>
              </a:spcBef>
              <a:spcAft>
                <a:spcPts val="0"/>
              </a:spcAft>
              <a:buClr>
                <a:srgbClr val="000000"/>
              </a:buClr>
              <a:buSzPts val="1600"/>
              <a:buFont typeface="Arial"/>
              <a:buNone/>
              <a:defRPr sz="1600"/>
            </a:lvl3pPr>
            <a:lvl4pPr marL="1828800" lvl="3" indent="-228600" algn="l">
              <a:lnSpc>
                <a:spcPct val="100000"/>
              </a:lnSpc>
              <a:spcBef>
                <a:spcPts val="280"/>
              </a:spcBef>
              <a:spcAft>
                <a:spcPts val="0"/>
              </a:spcAft>
              <a:buClr>
                <a:schemeClr val="lt1"/>
              </a:buClr>
              <a:buSzPts val="1400"/>
              <a:buFont typeface="Arial"/>
              <a:buNone/>
              <a:defRPr sz="1400"/>
            </a:lvl4pPr>
            <a:lvl5pPr marL="2286000" lvl="4" indent="-228600" algn="l">
              <a:lnSpc>
                <a:spcPct val="100000"/>
              </a:lnSpc>
              <a:spcBef>
                <a:spcPts val="280"/>
              </a:spcBef>
              <a:spcAft>
                <a:spcPts val="0"/>
              </a:spcAft>
              <a:buClr>
                <a:schemeClr val="lt1"/>
              </a:buClr>
              <a:buSzPts val="1400"/>
              <a:buFont typeface="Arial"/>
              <a:buNone/>
              <a:defRPr sz="1400"/>
            </a:lvl5pPr>
            <a:lvl6pPr marL="2743200" lvl="5" indent="-228600" algn="l">
              <a:lnSpc>
                <a:spcPct val="100000"/>
              </a:lnSpc>
              <a:spcBef>
                <a:spcPts val="280"/>
              </a:spcBef>
              <a:spcAft>
                <a:spcPts val="0"/>
              </a:spcAft>
              <a:buClr>
                <a:schemeClr val="lt1"/>
              </a:buClr>
              <a:buSzPts val="1400"/>
              <a:buFont typeface="Arial"/>
              <a:buNone/>
              <a:defRPr sz="1400"/>
            </a:lvl6pPr>
            <a:lvl7pPr marL="3200400" lvl="6" indent="-228600" algn="l">
              <a:lnSpc>
                <a:spcPct val="100000"/>
              </a:lnSpc>
              <a:spcBef>
                <a:spcPts val="280"/>
              </a:spcBef>
              <a:spcAft>
                <a:spcPts val="0"/>
              </a:spcAft>
              <a:buClr>
                <a:schemeClr val="lt1"/>
              </a:buClr>
              <a:buSzPts val="1400"/>
              <a:buFont typeface="Arial"/>
              <a:buNone/>
              <a:defRPr sz="1400"/>
            </a:lvl7pPr>
            <a:lvl8pPr marL="3657600" lvl="7" indent="-228600" algn="l">
              <a:lnSpc>
                <a:spcPct val="100000"/>
              </a:lnSpc>
              <a:spcBef>
                <a:spcPts val="280"/>
              </a:spcBef>
              <a:spcAft>
                <a:spcPts val="0"/>
              </a:spcAft>
              <a:buClr>
                <a:schemeClr val="lt1"/>
              </a:buClr>
              <a:buSzPts val="1400"/>
              <a:buFont typeface="Arial"/>
              <a:buNone/>
              <a:defRPr sz="1400"/>
            </a:lvl8pPr>
            <a:lvl9pPr marL="4114800" lvl="8" indent="-228600" algn="l">
              <a:lnSpc>
                <a:spcPct val="100000"/>
              </a:lnSpc>
              <a:spcBef>
                <a:spcPts val="280"/>
              </a:spcBef>
              <a:spcAft>
                <a:spcPts val="0"/>
              </a:spcAft>
              <a:buClr>
                <a:schemeClr val="lt1"/>
              </a:buClr>
              <a:buSzPts val="1400"/>
              <a:buFont typeface="Arial"/>
              <a:buNone/>
              <a:defRPr sz="14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5"/>
        <p:cNvGrpSpPr/>
        <p:nvPr/>
      </p:nvGrpSpPr>
      <p:grpSpPr>
        <a:xfrm>
          <a:off x="0" y="0"/>
          <a:ext cx="0" cy="0"/>
          <a:chOff x="0" y="0"/>
          <a:chExt cx="0" cy="0"/>
        </a:xfrm>
      </p:grpSpPr>
      <p:sp>
        <p:nvSpPr>
          <p:cNvPr id="206" name="Google Shape;206;p82"/>
          <p:cNvSpPr txBox="1">
            <a:spLocks noGrp="1"/>
          </p:cNvSpPr>
          <p:nvPr>
            <p:ph type="title"/>
          </p:nvPr>
        </p:nvSpPr>
        <p:spPr>
          <a:xfrm>
            <a:off x="1100667" y="839789"/>
            <a:ext cx="9990667" cy="48418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7" name="Google Shape;207;p82"/>
          <p:cNvSpPr txBox="1">
            <a:spLocks noGrp="1"/>
          </p:cNvSpPr>
          <p:nvPr>
            <p:ph type="body" idx="1"/>
          </p:nvPr>
        </p:nvSpPr>
        <p:spPr>
          <a:xfrm>
            <a:off x="1200151" y="1600201"/>
            <a:ext cx="4842933" cy="4525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560"/>
              </a:spcBef>
              <a:spcAft>
                <a:spcPts val="0"/>
              </a:spcAft>
              <a:buSzPts val="1400"/>
              <a:buNone/>
              <a:defRPr sz="2800"/>
            </a:lvl1pPr>
            <a:lvl2pPr marL="914400" lvl="1" indent="-381000" algn="l">
              <a:lnSpc>
                <a:spcPct val="100000"/>
              </a:lnSpc>
              <a:spcBef>
                <a:spcPts val="480"/>
              </a:spcBef>
              <a:spcAft>
                <a:spcPts val="0"/>
              </a:spcAft>
              <a:buClr>
                <a:schemeClr val="lt1"/>
              </a:buClr>
              <a:buSzPts val="2400"/>
              <a:buFont typeface="Arial"/>
              <a:buChar char="–"/>
              <a:defRPr sz="2400"/>
            </a:lvl2pPr>
            <a:lvl3pPr marL="1371600" lvl="2" indent="-355600" algn="l">
              <a:lnSpc>
                <a:spcPct val="100000"/>
              </a:lnSpc>
              <a:spcBef>
                <a:spcPts val="400"/>
              </a:spcBef>
              <a:spcAft>
                <a:spcPts val="0"/>
              </a:spcAft>
              <a:buClr>
                <a:srgbClr val="000000"/>
              </a:buClr>
              <a:buSzPts val="2000"/>
              <a:buFont typeface="Arial"/>
              <a:buChar char="•"/>
              <a:defRPr sz="2000"/>
            </a:lvl3pPr>
            <a:lvl4pPr marL="1828800" lvl="3" indent="-342900" algn="l">
              <a:lnSpc>
                <a:spcPct val="100000"/>
              </a:lnSpc>
              <a:spcBef>
                <a:spcPts val="360"/>
              </a:spcBef>
              <a:spcAft>
                <a:spcPts val="0"/>
              </a:spcAft>
              <a:buClr>
                <a:schemeClr val="lt1"/>
              </a:buClr>
              <a:buSzPts val="1800"/>
              <a:buFont typeface="Arial"/>
              <a:buChar char="–"/>
              <a:defRPr sz="1800"/>
            </a:lvl4pPr>
            <a:lvl5pPr marL="2286000" lvl="4" indent="-342900" algn="l">
              <a:lnSpc>
                <a:spcPct val="100000"/>
              </a:lnSpc>
              <a:spcBef>
                <a:spcPts val="360"/>
              </a:spcBef>
              <a:spcAft>
                <a:spcPts val="0"/>
              </a:spcAft>
              <a:buClr>
                <a:schemeClr val="lt1"/>
              </a:buClr>
              <a:buSzPts val="1800"/>
              <a:buFont typeface="Arial"/>
              <a:buChar char="»"/>
              <a:defRPr sz="1800"/>
            </a:lvl5pPr>
            <a:lvl6pPr marL="2743200" lvl="5" indent="-342900" algn="l">
              <a:lnSpc>
                <a:spcPct val="100000"/>
              </a:lnSpc>
              <a:spcBef>
                <a:spcPts val="360"/>
              </a:spcBef>
              <a:spcAft>
                <a:spcPts val="0"/>
              </a:spcAft>
              <a:buClr>
                <a:schemeClr val="lt1"/>
              </a:buClr>
              <a:buSzPts val="1800"/>
              <a:buFont typeface="Arial"/>
              <a:buChar char="»"/>
              <a:defRPr sz="1800"/>
            </a:lvl6pPr>
            <a:lvl7pPr marL="3200400" lvl="6" indent="-342900" algn="l">
              <a:lnSpc>
                <a:spcPct val="100000"/>
              </a:lnSpc>
              <a:spcBef>
                <a:spcPts val="360"/>
              </a:spcBef>
              <a:spcAft>
                <a:spcPts val="0"/>
              </a:spcAft>
              <a:buClr>
                <a:schemeClr val="lt1"/>
              </a:buClr>
              <a:buSzPts val="1800"/>
              <a:buFont typeface="Arial"/>
              <a:buChar char="»"/>
              <a:defRPr sz="1800"/>
            </a:lvl7pPr>
            <a:lvl8pPr marL="3657600" lvl="7" indent="-342900" algn="l">
              <a:lnSpc>
                <a:spcPct val="100000"/>
              </a:lnSpc>
              <a:spcBef>
                <a:spcPts val="360"/>
              </a:spcBef>
              <a:spcAft>
                <a:spcPts val="0"/>
              </a:spcAft>
              <a:buClr>
                <a:schemeClr val="lt1"/>
              </a:buClr>
              <a:buSzPts val="1800"/>
              <a:buFont typeface="Arial"/>
              <a:buChar char="»"/>
              <a:defRPr sz="1800"/>
            </a:lvl8pPr>
            <a:lvl9pPr marL="4114800" lvl="8" indent="-342900" algn="l">
              <a:lnSpc>
                <a:spcPct val="100000"/>
              </a:lnSpc>
              <a:spcBef>
                <a:spcPts val="360"/>
              </a:spcBef>
              <a:spcAft>
                <a:spcPts val="0"/>
              </a:spcAft>
              <a:buClr>
                <a:schemeClr val="lt1"/>
              </a:buClr>
              <a:buSzPts val="1800"/>
              <a:buFont typeface="Arial"/>
              <a:buChar char="»"/>
              <a:defRPr sz="1800"/>
            </a:lvl9pPr>
          </a:lstStyle>
          <a:p>
            <a:endParaRPr/>
          </a:p>
        </p:txBody>
      </p:sp>
      <p:sp>
        <p:nvSpPr>
          <p:cNvPr id="208" name="Google Shape;208;p82"/>
          <p:cNvSpPr txBox="1">
            <a:spLocks noGrp="1"/>
          </p:cNvSpPr>
          <p:nvPr>
            <p:ph type="body" idx="2"/>
          </p:nvPr>
        </p:nvSpPr>
        <p:spPr>
          <a:xfrm>
            <a:off x="6246284" y="1600201"/>
            <a:ext cx="4842933" cy="4525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560"/>
              </a:spcBef>
              <a:spcAft>
                <a:spcPts val="0"/>
              </a:spcAft>
              <a:buSzPts val="1400"/>
              <a:buNone/>
              <a:defRPr sz="2800"/>
            </a:lvl1pPr>
            <a:lvl2pPr marL="914400" lvl="1" indent="-381000" algn="l">
              <a:lnSpc>
                <a:spcPct val="100000"/>
              </a:lnSpc>
              <a:spcBef>
                <a:spcPts val="480"/>
              </a:spcBef>
              <a:spcAft>
                <a:spcPts val="0"/>
              </a:spcAft>
              <a:buClr>
                <a:schemeClr val="lt1"/>
              </a:buClr>
              <a:buSzPts val="2400"/>
              <a:buFont typeface="Arial"/>
              <a:buChar char="–"/>
              <a:defRPr sz="2400"/>
            </a:lvl2pPr>
            <a:lvl3pPr marL="1371600" lvl="2" indent="-355600" algn="l">
              <a:lnSpc>
                <a:spcPct val="100000"/>
              </a:lnSpc>
              <a:spcBef>
                <a:spcPts val="400"/>
              </a:spcBef>
              <a:spcAft>
                <a:spcPts val="0"/>
              </a:spcAft>
              <a:buClr>
                <a:srgbClr val="000000"/>
              </a:buClr>
              <a:buSzPts val="2000"/>
              <a:buFont typeface="Arial"/>
              <a:buChar char="•"/>
              <a:defRPr sz="2000"/>
            </a:lvl3pPr>
            <a:lvl4pPr marL="1828800" lvl="3" indent="-342900" algn="l">
              <a:lnSpc>
                <a:spcPct val="100000"/>
              </a:lnSpc>
              <a:spcBef>
                <a:spcPts val="360"/>
              </a:spcBef>
              <a:spcAft>
                <a:spcPts val="0"/>
              </a:spcAft>
              <a:buClr>
                <a:schemeClr val="lt1"/>
              </a:buClr>
              <a:buSzPts val="1800"/>
              <a:buFont typeface="Arial"/>
              <a:buChar char="–"/>
              <a:defRPr sz="1800"/>
            </a:lvl4pPr>
            <a:lvl5pPr marL="2286000" lvl="4" indent="-342900" algn="l">
              <a:lnSpc>
                <a:spcPct val="100000"/>
              </a:lnSpc>
              <a:spcBef>
                <a:spcPts val="360"/>
              </a:spcBef>
              <a:spcAft>
                <a:spcPts val="0"/>
              </a:spcAft>
              <a:buClr>
                <a:schemeClr val="lt1"/>
              </a:buClr>
              <a:buSzPts val="1800"/>
              <a:buFont typeface="Arial"/>
              <a:buChar char="»"/>
              <a:defRPr sz="1800"/>
            </a:lvl5pPr>
            <a:lvl6pPr marL="2743200" lvl="5" indent="-342900" algn="l">
              <a:lnSpc>
                <a:spcPct val="100000"/>
              </a:lnSpc>
              <a:spcBef>
                <a:spcPts val="360"/>
              </a:spcBef>
              <a:spcAft>
                <a:spcPts val="0"/>
              </a:spcAft>
              <a:buClr>
                <a:schemeClr val="lt1"/>
              </a:buClr>
              <a:buSzPts val="1800"/>
              <a:buFont typeface="Arial"/>
              <a:buChar char="»"/>
              <a:defRPr sz="1800"/>
            </a:lvl6pPr>
            <a:lvl7pPr marL="3200400" lvl="6" indent="-342900" algn="l">
              <a:lnSpc>
                <a:spcPct val="100000"/>
              </a:lnSpc>
              <a:spcBef>
                <a:spcPts val="360"/>
              </a:spcBef>
              <a:spcAft>
                <a:spcPts val="0"/>
              </a:spcAft>
              <a:buClr>
                <a:schemeClr val="lt1"/>
              </a:buClr>
              <a:buSzPts val="1800"/>
              <a:buFont typeface="Arial"/>
              <a:buChar char="»"/>
              <a:defRPr sz="1800"/>
            </a:lvl7pPr>
            <a:lvl8pPr marL="3657600" lvl="7" indent="-342900" algn="l">
              <a:lnSpc>
                <a:spcPct val="100000"/>
              </a:lnSpc>
              <a:spcBef>
                <a:spcPts val="360"/>
              </a:spcBef>
              <a:spcAft>
                <a:spcPts val="0"/>
              </a:spcAft>
              <a:buClr>
                <a:schemeClr val="lt1"/>
              </a:buClr>
              <a:buSzPts val="1800"/>
              <a:buFont typeface="Arial"/>
              <a:buChar char="»"/>
              <a:defRPr sz="1800"/>
            </a:lvl8pPr>
            <a:lvl9pPr marL="4114800" lvl="8" indent="-342900" algn="l">
              <a:lnSpc>
                <a:spcPct val="100000"/>
              </a:lnSpc>
              <a:spcBef>
                <a:spcPts val="360"/>
              </a:spcBef>
              <a:spcAft>
                <a:spcPts val="0"/>
              </a:spcAft>
              <a:buClr>
                <a:schemeClr val="lt1"/>
              </a:buClr>
              <a:buSzPts val="1800"/>
              <a:buFont typeface="Arial"/>
              <a:buChar char="»"/>
              <a:defRPr sz="18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09"/>
        <p:cNvGrpSpPr/>
        <p:nvPr/>
      </p:nvGrpSpPr>
      <p:grpSpPr>
        <a:xfrm>
          <a:off x="0" y="0"/>
          <a:ext cx="0" cy="0"/>
          <a:chOff x="0" y="0"/>
          <a:chExt cx="0" cy="0"/>
        </a:xfrm>
      </p:grpSpPr>
      <p:sp>
        <p:nvSpPr>
          <p:cNvPr id="210" name="Google Shape;210;p8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1" name="Google Shape;211;p83"/>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rgbClr val="000000"/>
              </a:buClr>
              <a:buSzPts val="2400"/>
              <a:buFont typeface="Arial"/>
              <a:buNone/>
              <a:defRPr sz="2400" b="1"/>
            </a:lvl1pPr>
            <a:lvl2pPr marL="914400" lvl="1" indent="-228600" algn="l">
              <a:lnSpc>
                <a:spcPct val="100000"/>
              </a:lnSpc>
              <a:spcBef>
                <a:spcPts val="400"/>
              </a:spcBef>
              <a:spcAft>
                <a:spcPts val="0"/>
              </a:spcAft>
              <a:buClr>
                <a:schemeClr val="lt1"/>
              </a:buClr>
              <a:buSzPts val="2000"/>
              <a:buFont typeface="Arial"/>
              <a:buNone/>
              <a:defRPr sz="2000" b="1"/>
            </a:lvl2pPr>
            <a:lvl3pPr marL="1371600" lvl="2" indent="-228600" algn="l">
              <a:lnSpc>
                <a:spcPct val="100000"/>
              </a:lnSpc>
              <a:spcBef>
                <a:spcPts val="360"/>
              </a:spcBef>
              <a:spcAft>
                <a:spcPts val="0"/>
              </a:spcAft>
              <a:buClr>
                <a:srgbClr val="000000"/>
              </a:buClr>
              <a:buSzPts val="1800"/>
              <a:buFont typeface="Arial"/>
              <a:buNone/>
              <a:defRPr sz="1800" b="1"/>
            </a:lvl3pPr>
            <a:lvl4pPr marL="1828800" lvl="3" indent="-228600" algn="l">
              <a:lnSpc>
                <a:spcPct val="100000"/>
              </a:lnSpc>
              <a:spcBef>
                <a:spcPts val="320"/>
              </a:spcBef>
              <a:spcAft>
                <a:spcPts val="0"/>
              </a:spcAft>
              <a:buClr>
                <a:schemeClr val="lt1"/>
              </a:buClr>
              <a:buSzPts val="1600"/>
              <a:buFont typeface="Arial"/>
              <a:buNone/>
              <a:defRPr sz="1600" b="1"/>
            </a:lvl4pPr>
            <a:lvl5pPr marL="2286000" lvl="4" indent="-228600" algn="l">
              <a:lnSpc>
                <a:spcPct val="100000"/>
              </a:lnSpc>
              <a:spcBef>
                <a:spcPts val="320"/>
              </a:spcBef>
              <a:spcAft>
                <a:spcPts val="0"/>
              </a:spcAft>
              <a:buClr>
                <a:schemeClr val="lt1"/>
              </a:buClr>
              <a:buSzPts val="1600"/>
              <a:buFont typeface="Arial"/>
              <a:buNone/>
              <a:defRPr sz="1600" b="1"/>
            </a:lvl5pPr>
            <a:lvl6pPr marL="2743200" lvl="5" indent="-228600" algn="l">
              <a:lnSpc>
                <a:spcPct val="100000"/>
              </a:lnSpc>
              <a:spcBef>
                <a:spcPts val="320"/>
              </a:spcBef>
              <a:spcAft>
                <a:spcPts val="0"/>
              </a:spcAft>
              <a:buClr>
                <a:schemeClr val="lt1"/>
              </a:buClr>
              <a:buSzPts val="1600"/>
              <a:buFont typeface="Arial"/>
              <a:buNone/>
              <a:defRPr sz="1600" b="1"/>
            </a:lvl6pPr>
            <a:lvl7pPr marL="3200400" lvl="6" indent="-228600" algn="l">
              <a:lnSpc>
                <a:spcPct val="100000"/>
              </a:lnSpc>
              <a:spcBef>
                <a:spcPts val="320"/>
              </a:spcBef>
              <a:spcAft>
                <a:spcPts val="0"/>
              </a:spcAft>
              <a:buClr>
                <a:schemeClr val="lt1"/>
              </a:buClr>
              <a:buSzPts val="1600"/>
              <a:buFont typeface="Arial"/>
              <a:buNone/>
              <a:defRPr sz="1600" b="1"/>
            </a:lvl7pPr>
            <a:lvl8pPr marL="3657600" lvl="7" indent="-228600" algn="l">
              <a:lnSpc>
                <a:spcPct val="100000"/>
              </a:lnSpc>
              <a:spcBef>
                <a:spcPts val="320"/>
              </a:spcBef>
              <a:spcAft>
                <a:spcPts val="0"/>
              </a:spcAft>
              <a:buClr>
                <a:schemeClr val="lt1"/>
              </a:buClr>
              <a:buSzPts val="1600"/>
              <a:buFont typeface="Arial"/>
              <a:buNone/>
              <a:defRPr sz="1600" b="1"/>
            </a:lvl8pPr>
            <a:lvl9pPr marL="4114800" lvl="8" indent="-228600" algn="l">
              <a:lnSpc>
                <a:spcPct val="100000"/>
              </a:lnSpc>
              <a:spcBef>
                <a:spcPts val="320"/>
              </a:spcBef>
              <a:spcAft>
                <a:spcPts val="0"/>
              </a:spcAft>
              <a:buClr>
                <a:schemeClr val="lt1"/>
              </a:buClr>
              <a:buSzPts val="1600"/>
              <a:buFont typeface="Arial"/>
              <a:buNone/>
              <a:defRPr sz="1600" b="1"/>
            </a:lvl9pPr>
          </a:lstStyle>
          <a:p>
            <a:endParaRPr/>
          </a:p>
        </p:txBody>
      </p:sp>
      <p:sp>
        <p:nvSpPr>
          <p:cNvPr id="212" name="Google Shape;212;p83"/>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480"/>
              </a:spcBef>
              <a:spcAft>
                <a:spcPts val="0"/>
              </a:spcAft>
              <a:buSzPts val="1400"/>
              <a:buNone/>
              <a:defRPr sz="2400"/>
            </a:lvl1pPr>
            <a:lvl2pPr marL="914400" lvl="1" indent="-355600" algn="l">
              <a:lnSpc>
                <a:spcPct val="100000"/>
              </a:lnSpc>
              <a:spcBef>
                <a:spcPts val="400"/>
              </a:spcBef>
              <a:spcAft>
                <a:spcPts val="0"/>
              </a:spcAft>
              <a:buClr>
                <a:schemeClr val="lt1"/>
              </a:buClr>
              <a:buSzPts val="2000"/>
              <a:buFont typeface="Arial"/>
              <a:buChar char="–"/>
              <a:defRPr sz="2000"/>
            </a:lvl2pPr>
            <a:lvl3pPr marL="1371600" lvl="2" indent="-342900" algn="l">
              <a:lnSpc>
                <a:spcPct val="100000"/>
              </a:lnSpc>
              <a:spcBef>
                <a:spcPts val="360"/>
              </a:spcBef>
              <a:spcAft>
                <a:spcPts val="0"/>
              </a:spcAft>
              <a:buClr>
                <a:srgbClr val="000000"/>
              </a:buClr>
              <a:buSzPts val="1800"/>
              <a:buFont typeface="Arial"/>
              <a:buChar char="•"/>
              <a:defRPr sz="1800"/>
            </a:lvl3pPr>
            <a:lvl4pPr marL="1828800" lvl="3" indent="-330200" algn="l">
              <a:lnSpc>
                <a:spcPct val="100000"/>
              </a:lnSpc>
              <a:spcBef>
                <a:spcPts val="320"/>
              </a:spcBef>
              <a:spcAft>
                <a:spcPts val="0"/>
              </a:spcAft>
              <a:buClr>
                <a:schemeClr val="lt1"/>
              </a:buClr>
              <a:buSzPts val="1600"/>
              <a:buFont typeface="Arial"/>
              <a:buChar char="–"/>
              <a:defRPr sz="1600"/>
            </a:lvl4pPr>
            <a:lvl5pPr marL="2286000" lvl="4" indent="-330200" algn="l">
              <a:lnSpc>
                <a:spcPct val="100000"/>
              </a:lnSpc>
              <a:spcBef>
                <a:spcPts val="320"/>
              </a:spcBef>
              <a:spcAft>
                <a:spcPts val="0"/>
              </a:spcAft>
              <a:buClr>
                <a:schemeClr val="lt1"/>
              </a:buClr>
              <a:buSzPts val="1600"/>
              <a:buFont typeface="Arial"/>
              <a:buChar char="»"/>
              <a:defRPr sz="1600"/>
            </a:lvl5pPr>
            <a:lvl6pPr marL="2743200" lvl="5" indent="-330200" algn="l">
              <a:lnSpc>
                <a:spcPct val="100000"/>
              </a:lnSpc>
              <a:spcBef>
                <a:spcPts val="320"/>
              </a:spcBef>
              <a:spcAft>
                <a:spcPts val="0"/>
              </a:spcAft>
              <a:buClr>
                <a:schemeClr val="lt1"/>
              </a:buClr>
              <a:buSzPts val="1600"/>
              <a:buFont typeface="Arial"/>
              <a:buChar char="»"/>
              <a:defRPr sz="1600"/>
            </a:lvl6pPr>
            <a:lvl7pPr marL="3200400" lvl="6" indent="-330200" algn="l">
              <a:lnSpc>
                <a:spcPct val="100000"/>
              </a:lnSpc>
              <a:spcBef>
                <a:spcPts val="320"/>
              </a:spcBef>
              <a:spcAft>
                <a:spcPts val="0"/>
              </a:spcAft>
              <a:buClr>
                <a:schemeClr val="lt1"/>
              </a:buClr>
              <a:buSzPts val="1600"/>
              <a:buFont typeface="Arial"/>
              <a:buChar char="»"/>
              <a:defRPr sz="1600"/>
            </a:lvl7pPr>
            <a:lvl8pPr marL="3657600" lvl="7" indent="-330200" algn="l">
              <a:lnSpc>
                <a:spcPct val="100000"/>
              </a:lnSpc>
              <a:spcBef>
                <a:spcPts val="320"/>
              </a:spcBef>
              <a:spcAft>
                <a:spcPts val="0"/>
              </a:spcAft>
              <a:buClr>
                <a:schemeClr val="lt1"/>
              </a:buClr>
              <a:buSzPts val="1600"/>
              <a:buFont typeface="Arial"/>
              <a:buChar char="»"/>
              <a:defRPr sz="1600"/>
            </a:lvl8pPr>
            <a:lvl9pPr marL="4114800" lvl="8" indent="-330200" algn="l">
              <a:lnSpc>
                <a:spcPct val="100000"/>
              </a:lnSpc>
              <a:spcBef>
                <a:spcPts val="320"/>
              </a:spcBef>
              <a:spcAft>
                <a:spcPts val="0"/>
              </a:spcAft>
              <a:buClr>
                <a:schemeClr val="lt1"/>
              </a:buClr>
              <a:buSzPts val="1600"/>
              <a:buFont typeface="Arial"/>
              <a:buChar char="»"/>
              <a:defRPr sz="1600"/>
            </a:lvl9pPr>
          </a:lstStyle>
          <a:p>
            <a:endParaRPr/>
          </a:p>
        </p:txBody>
      </p:sp>
      <p:sp>
        <p:nvSpPr>
          <p:cNvPr id="213" name="Google Shape;213;p83"/>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rgbClr val="000000"/>
              </a:buClr>
              <a:buSzPts val="2400"/>
              <a:buFont typeface="Arial"/>
              <a:buNone/>
              <a:defRPr sz="2400" b="1"/>
            </a:lvl1pPr>
            <a:lvl2pPr marL="914400" lvl="1" indent="-228600" algn="l">
              <a:lnSpc>
                <a:spcPct val="100000"/>
              </a:lnSpc>
              <a:spcBef>
                <a:spcPts val="400"/>
              </a:spcBef>
              <a:spcAft>
                <a:spcPts val="0"/>
              </a:spcAft>
              <a:buClr>
                <a:schemeClr val="lt1"/>
              </a:buClr>
              <a:buSzPts val="2000"/>
              <a:buFont typeface="Arial"/>
              <a:buNone/>
              <a:defRPr sz="2000" b="1"/>
            </a:lvl2pPr>
            <a:lvl3pPr marL="1371600" lvl="2" indent="-228600" algn="l">
              <a:lnSpc>
                <a:spcPct val="100000"/>
              </a:lnSpc>
              <a:spcBef>
                <a:spcPts val="360"/>
              </a:spcBef>
              <a:spcAft>
                <a:spcPts val="0"/>
              </a:spcAft>
              <a:buClr>
                <a:srgbClr val="000000"/>
              </a:buClr>
              <a:buSzPts val="1800"/>
              <a:buFont typeface="Arial"/>
              <a:buNone/>
              <a:defRPr sz="1800" b="1"/>
            </a:lvl3pPr>
            <a:lvl4pPr marL="1828800" lvl="3" indent="-228600" algn="l">
              <a:lnSpc>
                <a:spcPct val="100000"/>
              </a:lnSpc>
              <a:spcBef>
                <a:spcPts val="320"/>
              </a:spcBef>
              <a:spcAft>
                <a:spcPts val="0"/>
              </a:spcAft>
              <a:buClr>
                <a:schemeClr val="lt1"/>
              </a:buClr>
              <a:buSzPts val="1600"/>
              <a:buFont typeface="Arial"/>
              <a:buNone/>
              <a:defRPr sz="1600" b="1"/>
            </a:lvl4pPr>
            <a:lvl5pPr marL="2286000" lvl="4" indent="-228600" algn="l">
              <a:lnSpc>
                <a:spcPct val="100000"/>
              </a:lnSpc>
              <a:spcBef>
                <a:spcPts val="320"/>
              </a:spcBef>
              <a:spcAft>
                <a:spcPts val="0"/>
              </a:spcAft>
              <a:buClr>
                <a:schemeClr val="lt1"/>
              </a:buClr>
              <a:buSzPts val="1600"/>
              <a:buFont typeface="Arial"/>
              <a:buNone/>
              <a:defRPr sz="1600" b="1"/>
            </a:lvl5pPr>
            <a:lvl6pPr marL="2743200" lvl="5" indent="-228600" algn="l">
              <a:lnSpc>
                <a:spcPct val="100000"/>
              </a:lnSpc>
              <a:spcBef>
                <a:spcPts val="320"/>
              </a:spcBef>
              <a:spcAft>
                <a:spcPts val="0"/>
              </a:spcAft>
              <a:buClr>
                <a:schemeClr val="lt1"/>
              </a:buClr>
              <a:buSzPts val="1600"/>
              <a:buFont typeface="Arial"/>
              <a:buNone/>
              <a:defRPr sz="1600" b="1"/>
            </a:lvl6pPr>
            <a:lvl7pPr marL="3200400" lvl="6" indent="-228600" algn="l">
              <a:lnSpc>
                <a:spcPct val="100000"/>
              </a:lnSpc>
              <a:spcBef>
                <a:spcPts val="320"/>
              </a:spcBef>
              <a:spcAft>
                <a:spcPts val="0"/>
              </a:spcAft>
              <a:buClr>
                <a:schemeClr val="lt1"/>
              </a:buClr>
              <a:buSzPts val="1600"/>
              <a:buFont typeface="Arial"/>
              <a:buNone/>
              <a:defRPr sz="1600" b="1"/>
            </a:lvl7pPr>
            <a:lvl8pPr marL="3657600" lvl="7" indent="-228600" algn="l">
              <a:lnSpc>
                <a:spcPct val="100000"/>
              </a:lnSpc>
              <a:spcBef>
                <a:spcPts val="320"/>
              </a:spcBef>
              <a:spcAft>
                <a:spcPts val="0"/>
              </a:spcAft>
              <a:buClr>
                <a:schemeClr val="lt1"/>
              </a:buClr>
              <a:buSzPts val="1600"/>
              <a:buFont typeface="Arial"/>
              <a:buNone/>
              <a:defRPr sz="1600" b="1"/>
            </a:lvl8pPr>
            <a:lvl9pPr marL="4114800" lvl="8" indent="-228600" algn="l">
              <a:lnSpc>
                <a:spcPct val="100000"/>
              </a:lnSpc>
              <a:spcBef>
                <a:spcPts val="320"/>
              </a:spcBef>
              <a:spcAft>
                <a:spcPts val="0"/>
              </a:spcAft>
              <a:buClr>
                <a:schemeClr val="lt1"/>
              </a:buClr>
              <a:buSzPts val="1600"/>
              <a:buFont typeface="Arial"/>
              <a:buNone/>
              <a:defRPr sz="1600" b="1"/>
            </a:lvl9pPr>
          </a:lstStyle>
          <a:p>
            <a:endParaRPr/>
          </a:p>
        </p:txBody>
      </p:sp>
      <p:sp>
        <p:nvSpPr>
          <p:cNvPr id="214" name="Google Shape;214;p83"/>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480"/>
              </a:spcBef>
              <a:spcAft>
                <a:spcPts val="0"/>
              </a:spcAft>
              <a:buSzPts val="1400"/>
              <a:buNone/>
              <a:defRPr sz="2400"/>
            </a:lvl1pPr>
            <a:lvl2pPr marL="914400" lvl="1" indent="-355600" algn="l">
              <a:lnSpc>
                <a:spcPct val="100000"/>
              </a:lnSpc>
              <a:spcBef>
                <a:spcPts val="400"/>
              </a:spcBef>
              <a:spcAft>
                <a:spcPts val="0"/>
              </a:spcAft>
              <a:buClr>
                <a:schemeClr val="lt1"/>
              </a:buClr>
              <a:buSzPts val="2000"/>
              <a:buFont typeface="Arial"/>
              <a:buChar char="–"/>
              <a:defRPr sz="2000"/>
            </a:lvl2pPr>
            <a:lvl3pPr marL="1371600" lvl="2" indent="-342900" algn="l">
              <a:lnSpc>
                <a:spcPct val="100000"/>
              </a:lnSpc>
              <a:spcBef>
                <a:spcPts val="360"/>
              </a:spcBef>
              <a:spcAft>
                <a:spcPts val="0"/>
              </a:spcAft>
              <a:buClr>
                <a:srgbClr val="000000"/>
              </a:buClr>
              <a:buSzPts val="1800"/>
              <a:buFont typeface="Arial"/>
              <a:buChar char="•"/>
              <a:defRPr sz="1800"/>
            </a:lvl3pPr>
            <a:lvl4pPr marL="1828800" lvl="3" indent="-330200" algn="l">
              <a:lnSpc>
                <a:spcPct val="100000"/>
              </a:lnSpc>
              <a:spcBef>
                <a:spcPts val="320"/>
              </a:spcBef>
              <a:spcAft>
                <a:spcPts val="0"/>
              </a:spcAft>
              <a:buClr>
                <a:schemeClr val="lt1"/>
              </a:buClr>
              <a:buSzPts val="1600"/>
              <a:buFont typeface="Arial"/>
              <a:buChar char="–"/>
              <a:defRPr sz="1600"/>
            </a:lvl4pPr>
            <a:lvl5pPr marL="2286000" lvl="4" indent="-330200" algn="l">
              <a:lnSpc>
                <a:spcPct val="100000"/>
              </a:lnSpc>
              <a:spcBef>
                <a:spcPts val="320"/>
              </a:spcBef>
              <a:spcAft>
                <a:spcPts val="0"/>
              </a:spcAft>
              <a:buClr>
                <a:schemeClr val="lt1"/>
              </a:buClr>
              <a:buSzPts val="1600"/>
              <a:buFont typeface="Arial"/>
              <a:buChar char="»"/>
              <a:defRPr sz="1600"/>
            </a:lvl5pPr>
            <a:lvl6pPr marL="2743200" lvl="5" indent="-330200" algn="l">
              <a:lnSpc>
                <a:spcPct val="100000"/>
              </a:lnSpc>
              <a:spcBef>
                <a:spcPts val="320"/>
              </a:spcBef>
              <a:spcAft>
                <a:spcPts val="0"/>
              </a:spcAft>
              <a:buClr>
                <a:schemeClr val="lt1"/>
              </a:buClr>
              <a:buSzPts val="1600"/>
              <a:buFont typeface="Arial"/>
              <a:buChar char="»"/>
              <a:defRPr sz="1600"/>
            </a:lvl6pPr>
            <a:lvl7pPr marL="3200400" lvl="6" indent="-330200" algn="l">
              <a:lnSpc>
                <a:spcPct val="100000"/>
              </a:lnSpc>
              <a:spcBef>
                <a:spcPts val="320"/>
              </a:spcBef>
              <a:spcAft>
                <a:spcPts val="0"/>
              </a:spcAft>
              <a:buClr>
                <a:schemeClr val="lt1"/>
              </a:buClr>
              <a:buSzPts val="1600"/>
              <a:buFont typeface="Arial"/>
              <a:buChar char="»"/>
              <a:defRPr sz="1600"/>
            </a:lvl7pPr>
            <a:lvl8pPr marL="3657600" lvl="7" indent="-330200" algn="l">
              <a:lnSpc>
                <a:spcPct val="100000"/>
              </a:lnSpc>
              <a:spcBef>
                <a:spcPts val="320"/>
              </a:spcBef>
              <a:spcAft>
                <a:spcPts val="0"/>
              </a:spcAft>
              <a:buClr>
                <a:schemeClr val="lt1"/>
              </a:buClr>
              <a:buSzPts val="1600"/>
              <a:buFont typeface="Arial"/>
              <a:buChar char="»"/>
              <a:defRPr sz="1600"/>
            </a:lvl8pPr>
            <a:lvl9pPr marL="4114800" lvl="8" indent="-330200" algn="l">
              <a:lnSpc>
                <a:spcPct val="100000"/>
              </a:lnSpc>
              <a:spcBef>
                <a:spcPts val="320"/>
              </a:spcBef>
              <a:spcAft>
                <a:spcPts val="0"/>
              </a:spcAft>
              <a:buClr>
                <a:schemeClr val="lt1"/>
              </a:buClr>
              <a:buSzPts val="1600"/>
              <a:buFont typeface="Arial"/>
              <a:buChar char="»"/>
              <a:defRPr sz="16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5"/>
        <p:cNvGrpSpPr/>
        <p:nvPr/>
      </p:nvGrpSpPr>
      <p:grpSpPr>
        <a:xfrm>
          <a:off x="0" y="0"/>
          <a:ext cx="0" cy="0"/>
          <a:chOff x="0" y="0"/>
          <a:chExt cx="0" cy="0"/>
        </a:xfrm>
      </p:grpSpPr>
      <p:sp>
        <p:nvSpPr>
          <p:cNvPr id="216" name="Google Shape;216;p84"/>
          <p:cNvSpPr txBox="1">
            <a:spLocks noGrp="1"/>
          </p:cNvSpPr>
          <p:nvPr>
            <p:ph type="title"/>
          </p:nvPr>
        </p:nvSpPr>
        <p:spPr>
          <a:xfrm>
            <a:off x="1100667" y="839789"/>
            <a:ext cx="9990667" cy="48418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7"/>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8"/>
        <p:cNvGrpSpPr/>
        <p:nvPr/>
      </p:nvGrpSpPr>
      <p:grpSpPr>
        <a:xfrm>
          <a:off x="0" y="0"/>
          <a:ext cx="0" cy="0"/>
          <a:chOff x="0" y="0"/>
          <a:chExt cx="0" cy="0"/>
        </a:xfrm>
      </p:grpSpPr>
      <p:sp>
        <p:nvSpPr>
          <p:cNvPr id="219" name="Google Shape;219;p86"/>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0" name="Google Shape;220;p86"/>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40"/>
              </a:spcBef>
              <a:spcAft>
                <a:spcPts val="0"/>
              </a:spcAft>
              <a:buSzPts val="1400"/>
              <a:buNone/>
              <a:defRPr sz="3200"/>
            </a:lvl1pPr>
            <a:lvl2pPr marL="914400" lvl="1" indent="-406400" algn="l">
              <a:lnSpc>
                <a:spcPct val="100000"/>
              </a:lnSpc>
              <a:spcBef>
                <a:spcPts val="560"/>
              </a:spcBef>
              <a:spcAft>
                <a:spcPts val="0"/>
              </a:spcAft>
              <a:buClr>
                <a:schemeClr val="lt1"/>
              </a:buClr>
              <a:buSzPts val="2800"/>
              <a:buFont typeface="Arial"/>
              <a:buChar char="–"/>
              <a:defRPr sz="2800"/>
            </a:lvl2pPr>
            <a:lvl3pPr marL="1371600" lvl="2" indent="-381000" algn="l">
              <a:lnSpc>
                <a:spcPct val="100000"/>
              </a:lnSpc>
              <a:spcBef>
                <a:spcPts val="480"/>
              </a:spcBef>
              <a:spcAft>
                <a:spcPts val="0"/>
              </a:spcAft>
              <a:buClr>
                <a:srgbClr val="000000"/>
              </a:buClr>
              <a:buSzPts val="2400"/>
              <a:buFont typeface="Arial"/>
              <a:buChar char="•"/>
              <a:defRPr sz="2400"/>
            </a:lvl3pPr>
            <a:lvl4pPr marL="1828800" lvl="3" indent="-355600" algn="l">
              <a:lnSpc>
                <a:spcPct val="100000"/>
              </a:lnSpc>
              <a:spcBef>
                <a:spcPts val="400"/>
              </a:spcBef>
              <a:spcAft>
                <a:spcPts val="0"/>
              </a:spcAft>
              <a:buClr>
                <a:schemeClr val="lt1"/>
              </a:buClr>
              <a:buSzPts val="2000"/>
              <a:buFont typeface="Arial"/>
              <a:buChar char="–"/>
              <a:defRPr sz="2000"/>
            </a:lvl4pPr>
            <a:lvl5pPr marL="2286000" lvl="4" indent="-355600" algn="l">
              <a:lnSpc>
                <a:spcPct val="100000"/>
              </a:lnSpc>
              <a:spcBef>
                <a:spcPts val="400"/>
              </a:spcBef>
              <a:spcAft>
                <a:spcPts val="0"/>
              </a:spcAft>
              <a:buClr>
                <a:schemeClr val="lt1"/>
              </a:buClr>
              <a:buSzPts val="2000"/>
              <a:buFont typeface="Arial"/>
              <a:buChar char="»"/>
              <a:defRPr sz="2000"/>
            </a:lvl5pPr>
            <a:lvl6pPr marL="2743200" lvl="5" indent="-355600" algn="l">
              <a:lnSpc>
                <a:spcPct val="100000"/>
              </a:lnSpc>
              <a:spcBef>
                <a:spcPts val="400"/>
              </a:spcBef>
              <a:spcAft>
                <a:spcPts val="0"/>
              </a:spcAft>
              <a:buClr>
                <a:schemeClr val="lt1"/>
              </a:buClr>
              <a:buSzPts val="2000"/>
              <a:buFont typeface="Arial"/>
              <a:buChar char="»"/>
              <a:defRPr sz="2000"/>
            </a:lvl6pPr>
            <a:lvl7pPr marL="3200400" lvl="6" indent="-355600" algn="l">
              <a:lnSpc>
                <a:spcPct val="100000"/>
              </a:lnSpc>
              <a:spcBef>
                <a:spcPts val="400"/>
              </a:spcBef>
              <a:spcAft>
                <a:spcPts val="0"/>
              </a:spcAft>
              <a:buClr>
                <a:schemeClr val="lt1"/>
              </a:buClr>
              <a:buSzPts val="2000"/>
              <a:buFont typeface="Arial"/>
              <a:buChar char="»"/>
              <a:defRPr sz="2000"/>
            </a:lvl7pPr>
            <a:lvl8pPr marL="3657600" lvl="7" indent="-355600" algn="l">
              <a:lnSpc>
                <a:spcPct val="100000"/>
              </a:lnSpc>
              <a:spcBef>
                <a:spcPts val="400"/>
              </a:spcBef>
              <a:spcAft>
                <a:spcPts val="0"/>
              </a:spcAft>
              <a:buClr>
                <a:schemeClr val="lt1"/>
              </a:buClr>
              <a:buSzPts val="2000"/>
              <a:buFont typeface="Arial"/>
              <a:buChar char="»"/>
              <a:defRPr sz="2000"/>
            </a:lvl8pPr>
            <a:lvl9pPr marL="4114800" lvl="8" indent="-355600" algn="l">
              <a:lnSpc>
                <a:spcPct val="100000"/>
              </a:lnSpc>
              <a:spcBef>
                <a:spcPts val="400"/>
              </a:spcBef>
              <a:spcAft>
                <a:spcPts val="0"/>
              </a:spcAft>
              <a:buClr>
                <a:schemeClr val="lt1"/>
              </a:buClr>
              <a:buSzPts val="2000"/>
              <a:buFont typeface="Arial"/>
              <a:buChar char="»"/>
              <a:defRPr sz="2000"/>
            </a:lvl9pPr>
          </a:lstStyle>
          <a:p>
            <a:endParaRPr/>
          </a:p>
        </p:txBody>
      </p:sp>
      <p:sp>
        <p:nvSpPr>
          <p:cNvPr id="221" name="Google Shape;221;p86"/>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rgbClr val="000000"/>
              </a:buClr>
              <a:buSzPts val="1400"/>
              <a:buFont typeface="Arial"/>
              <a:buNone/>
              <a:defRPr sz="1400"/>
            </a:lvl1pPr>
            <a:lvl2pPr marL="914400" lvl="1" indent="-228600" algn="l">
              <a:lnSpc>
                <a:spcPct val="100000"/>
              </a:lnSpc>
              <a:spcBef>
                <a:spcPts val="240"/>
              </a:spcBef>
              <a:spcAft>
                <a:spcPts val="0"/>
              </a:spcAft>
              <a:buClr>
                <a:schemeClr val="lt1"/>
              </a:buClr>
              <a:buSzPts val="1200"/>
              <a:buFont typeface="Arial"/>
              <a:buNone/>
              <a:defRPr sz="1200"/>
            </a:lvl2pPr>
            <a:lvl3pPr marL="1371600" lvl="2" indent="-228600" algn="l">
              <a:lnSpc>
                <a:spcPct val="100000"/>
              </a:lnSpc>
              <a:spcBef>
                <a:spcPts val="200"/>
              </a:spcBef>
              <a:spcAft>
                <a:spcPts val="0"/>
              </a:spcAft>
              <a:buClr>
                <a:srgbClr val="000000"/>
              </a:buClr>
              <a:buSzPts val="1000"/>
              <a:buFont typeface="Arial"/>
              <a:buNone/>
              <a:defRPr sz="1000"/>
            </a:lvl3pPr>
            <a:lvl4pPr marL="1828800" lvl="3" indent="-228600" algn="l">
              <a:lnSpc>
                <a:spcPct val="100000"/>
              </a:lnSpc>
              <a:spcBef>
                <a:spcPts val="180"/>
              </a:spcBef>
              <a:spcAft>
                <a:spcPts val="0"/>
              </a:spcAft>
              <a:buClr>
                <a:schemeClr val="lt1"/>
              </a:buClr>
              <a:buSzPts val="900"/>
              <a:buFont typeface="Arial"/>
              <a:buNone/>
              <a:defRPr sz="900"/>
            </a:lvl4pPr>
            <a:lvl5pPr marL="2286000" lvl="4" indent="-228600" algn="l">
              <a:lnSpc>
                <a:spcPct val="100000"/>
              </a:lnSpc>
              <a:spcBef>
                <a:spcPts val="180"/>
              </a:spcBef>
              <a:spcAft>
                <a:spcPts val="0"/>
              </a:spcAft>
              <a:buClr>
                <a:schemeClr val="lt1"/>
              </a:buClr>
              <a:buSzPts val="900"/>
              <a:buFont typeface="Arial"/>
              <a:buNone/>
              <a:defRPr sz="900"/>
            </a:lvl5pPr>
            <a:lvl6pPr marL="2743200" lvl="5" indent="-228600" algn="l">
              <a:lnSpc>
                <a:spcPct val="100000"/>
              </a:lnSpc>
              <a:spcBef>
                <a:spcPts val="180"/>
              </a:spcBef>
              <a:spcAft>
                <a:spcPts val="0"/>
              </a:spcAft>
              <a:buClr>
                <a:schemeClr val="lt1"/>
              </a:buClr>
              <a:buSzPts val="900"/>
              <a:buFont typeface="Arial"/>
              <a:buNone/>
              <a:defRPr sz="900"/>
            </a:lvl6pPr>
            <a:lvl7pPr marL="3200400" lvl="6" indent="-228600" algn="l">
              <a:lnSpc>
                <a:spcPct val="100000"/>
              </a:lnSpc>
              <a:spcBef>
                <a:spcPts val="180"/>
              </a:spcBef>
              <a:spcAft>
                <a:spcPts val="0"/>
              </a:spcAft>
              <a:buClr>
                <a:schemeClr val="lt1"/>
              </a:buClr>
              <a:buSzPts val="900"/>
              <a:buFont typeface="Arial"/>
              <a:buNone/>
              <a:defRPr sz="900"/>
            </a:lvl7pPr>
            <a:lvl8pPr marL="3657600" lvl="7" indent="-228600" algn="l">
              <a:lnSpc>
                <a:spcPct val="100000"/>
              </a:lnSpc>
              <a:spcBef>
                <a:spcPts val="180"/>
              </a:spcBef>
              <a:spcAft>
                <a:spcPts val="0"/>
              </a:spcAft>
              <a:buClr>
                <a:schemeClr val="lt1"/>
              </a:buClr>
              <a:buSzPts val="900"/>
              <a:buFont typeface="Arial"/>
              <a:buNone/>
              <a:defRPr sz="900"/>
            </a:lvl8pPr>
            <a:lvl9pPr marL="4114800" lvl="8" indent="-228600" algn="l">
              <a:lnSpc>
                <a:spcPct val="100000"/>
              </a:lnSpc>
              <a:spcBef>
                <a:spcPts val="180"/>
              </a:spcBef>
              <a:spcAft>
                <a:spcPts val="0"/>
              </a:spcAft>
              <a:buClr>
                <a:schemeClr val="lt1"/>
              </a:buClr>
              <a:buSzPts val="900"/>
              <a:buFont typeface="Arial"/>
              <a:buNone/>
              <a:defRPr sz="900"/>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2"/>
        <p:cNvGrpSpPr/>
        <p:nvPr/>
      </p:nvGrpSpPr>
      <p:grpSpPr>
        <a:xfrm>
          <a:off x="0" y="0"/>
          <a:ext cx="0" cy="0"/>
          <a:chOff x="0" y="0"/>
          <a:chExt cx="0" cy="0"/>
        </a:xfrm>
      </p:grpSpPr>
      <p:sp>
        <p:nvSpPr>
          <p:cNvPr id="223" name="Google Shape;223;p87"/>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4" name="Google Shape;224;p87"/>
          <p:cNvSpPr>
            <a:spLocks noGrp="1"/>
          </p:cNvSpPr>
          <p:nvPr>
            <p:ph type="pic" idx="2"/>
          </p:nvPr>
        </p:nvSpPr>
        <p:spPr>
          <a:xfrm>
            <a:off x="2389717" y="612775"/>
            <a:ext cx="7315200" cy="4114800"/>
          </a:xfrm>
          <a:prstGeom prst="rect">
            <a:avLst/>
          </a:prstGeom>
          <a:noFill/>
          <a:ln>
            <a:noFill/>
          </a:ln>
        </p:spPr>
      </p:sp>
      <p:sp>
        <p:nvSpPr>
          <p:cNvPr id="225" name="Google Shape;225;p87"/>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rgbClr val="000000"/>
              </a:buClr>
              <a:buSzPts val="1400"/>
              <a:buFont typeface="Arial"/>
              <a:buNone/>
              <a:defRPr sz="1400"/>
            </a:lvl1pPr>
            <a:lvl2pPr marL="914400" lvl="1" indent="-228600" algn="l">
              <a:lnSpc>
                <a:spcPct val="100000"/>
              </a:lnSpc>
              <a:spcBef>
                <a:spcPts val="240"/>
              </a:spcBef>
              <a:spcAft>
                <a:spcPts val="0"/>
              </a:spcAft>
              <a:buClr>
                <a:schemeClr val="lt1"/>
              </a:buClr>
              <a:buSzPts val="1200"/>
              <a:buFont typeface="Arial"/>
              <a:buNone/>
              <a:defRPr sz="1200"/>
            </a:lvl2pPr>
            <a:lvl3pPr marL="1371600" lvl="2" indent="-228600" algn="l">
              <a:lnSpc>
                <a:spcPct val="100000"/>
              </a:lnSpc>
              <a:spcBef>
                <a:spcPts val="200"/>
              </a:spcBef>
              <a:spcAft>
                <a:spcPts val="0"/>
              </a:spcAft>
              <a:buClr>
                <a:srgbClr val="000000"/>
              </a:buClr>
              <a:buSzPts val="1000"/>
              <a:buFont typeface="Arial"/>
              <a:buNone/>
              <a:defRPr sz="1000"/>
            </a:lvl3pPr>
            <a:lvl4pPr marL="1828800" lvl="3" indent="-228600" algn="l">
              <a:lnSpc>
                <a:spcPct val="100000"/>
              </a:lnSpc>
              <a:spcBef>
                <a:spcPts val="180"/>
              </a:spcBef>
              <a:spcAft>
                <a:spcPts val="0"/>
              </a:spcAft>
              <a:buClr>
                <a:schemeClr val="lt1"/>
              </a:buClr>
              <a:buSzPts val="900"/>
              <a:buFont typeface="Arial"/>
              <a:buNone/>
              <a:defRPr sz="900"/>
            </a:lvl4pPr>
            <a:lvl5pPr marL="2286000" lvl="4" indent="-228600" algn="l">
              <a:lnSpc>
                <a:spcPct val="100000"/>
              </a:lnSpc>
              <a:spcBef>
                <a:spcPts val="180"/>
              </a:spcBef>
              <a:spcAft>
                <a:spcPts val="0"/>
              </a:spcAft>
              <a:buClr>
                <a:schemeClr val="lt1"/>
              </a:buClr>
              <a:buSzPts val="900"/>
              <a:buFont typeface="Arial"/>
              <a:buNone/>
              <a:defRPr sz="900"/>
            </a:lvl5pPr>
            <a:lvl6pPr marL="2743200" lvl="5" indent="-228600" algn="l">
              <a:lnSpc>
                <a:spcPct val="100000"/>
              </a:lnSpc>
              <a:spcBef>
                <a:spcPts val="180"/>
              </a:spcBef>
              <a:spcAft>
                <a:spcPts val="0"/>
              </a:spcAft>
              <a:buClr>
                <a:schemeClr val="lt1"/>
              </a:buClr>
              <a:buSzPts val="900"/>
              <a:buFont typeface="Arial"/>
              <a:buNone/>
              <a:defRPr sz="900"/>
            </a:lvl6pPr>
            <a:lvl7pPr marL="3200400" lvl="6" indent="-228600" algn="l">
              <a:lnSpc>
                <a:spcPct val="100000"/>
              </a:lnSpc>
              <a:spcBef>
                <a:spcPts val="180"/>
              </a:spcBef>
              <a:spcAft>
                <a:spcPts val="0"/>
              </a:spcAft>
              <a:buClr>
                <a:schemeClr val="lt1"/>
              </a:buClr>
              <a:buSzPts val="900"/>
              <a:buFont typeface="Arial"/>
              <a:buNone/>
              <a:defRPr sz="900"/>
            </a:lvl7pPr>
            <a:lvl8pPr marL="3657600" lvl="7" indent="-228600" algn="l">
              <a:lnSpc>
                <a:spcPct val="100000"/>
              </a:lnSpc>
              <a:spcBef>
                <a:spcPts val="180"/>
              </a:spcBef>
              <a:spcAft>
                <a:spcPts val="0"/>
              </a:spcAft>
              <a:buClr>
                <a:schemeClr val="lt1"/>
              </a:buClr>
              <a:buSzPts val="900"/>
              <a:buFont typeface="Arial"/>
              <a:buNone/>
              <a:defRPr sz="900"/>
            </a:lvl8pPr>
            <a:lvl9pPr marL="4114800" lvl="8" indent="-228600" algn="l">
              <a:lnSpc>
                <a:spcPct val="100000"/>
              </a:lnSpc>
              <a:spcBef>
                <a:spcPts val="180"/>
              </a:spcBef>
              <a:spcAft>
                <a:spcPts val="0"/>
              </a:spcAft>
              <a:buClr>
                <a:schemeClr val="lt1"/>
              </a:buClr>
              <a:buSzPts val="900"/>
              <a:buFont typeface="Arial"/>
              <a:buNone/>
              <a:defRPr sz="9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6"/>
        <p:cNvGrpSpPr/>
        <p:nvPr/>
      </p:nvGrpSpPr>
      <p:grpSpPr>
        <a:xfrm>
          <a:off x="0" y="0"/>
          <a:ext cx="0" cy="0"/>
          <a:chOff x="0" y="0"/>
          <a:chExt cx="0" cy="0"/>
        </a:xfrm>
      </p:grpSpPr>
      <p:sp>
        <p:nvSpPr>
          <p:cNvPr id="227" name="Google Shape;227;p88"/>
          <p:cNvSpPr txBox="1">
            <a:spLocks noGrp="1"/>
          </p:cNvSpPr>
          <p:nvPr>
            <p:ph type="title"/>
          </p:nvPr>
        </p:nvSpPr>
        <p:spPr>
          <a:xfrm>
            <a:off x="1100667" y="839789"/>
            <a:ext cx="9990667" cy="48418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8" name="Google Shape;228;p88"/>
          <p:cNvSpPr txBox="1">
            <a:spLocks noGrp="1"/>
          </p:cNvSpPr>
          <p:nvPr>
            <p:ph type="body" idx="1"/>
          </p:nvPr>
        </p:nvSpPr>
        <p:spPr>
          <a:xfrm rot="5400000">
            <a:off x="3881703" y="-1081351"/>
            <a:ext cx="4525963" cy="988906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Clr>
                <a:schemeClr val="lt1"/>
              </a:buClr>
              <a:buSzPts val="1800"/>
              <a:buChar char="–"/>
              <a:defRPr/>
            </a:lvl2pPr>
            <a:lvl3pPr marL="1371600" lvl="2" indent="-342900" algn="l">
              <a:lnSpc>
                <a:spcPct val="100000"/>
              </a:lnSpc>
              <a:spcBef>
                <a:spcPts val="360"/>
              </a:spcBef>
              <a:spcAft>
                <a:spcPts val="0"/>
              </a:spcAft>
              <a:buClr>
                <a:srgbClr val="000000"/>
              </a:buClr>
              <a:buSzPts val="1800"/>
              <a:buChar char="•"/>
              <a:defRPr/>
            </a:lvl3pPr>
            <a:lvl4pPr marL="1828800" lvl="3" indent="-342900" algn="l">
              <a:lnSpc>
                <a:spcPct val="100000"/>
              </a:lnSpc>
              <a:spcBef>
                <a:spcPts val="360"/>
              </a:spcBef>
              <a:spcAft>
                <a:spcPts val="0"/>
              </a:spcAft>
              <a:buClr>
                <a:schemeClr val="lt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9"/>
        <p:cNvGrpSpPr/>
        <p:nvPr/>
      </p:nvGrpSpPr>
      <p:grpSpPr>
        <a:xfrm>
          <a:off x="0" y="0"/>
          <a:ext cx="0" cy="0"/>
          <a:chOff x="0" y="0"/>
          <a:chExt cx="0" cy="0"/>
        </a:xfrm>
      </p:grpSpPr>
      <p:sp>
        <p:nvSpPr>
          <p:cNvPr id="230" name="Google Shape;230;p89"/>
          <p:cNvSpPr txBox="1">
            <a:spLocks noGrp="1"/>
          </p:cNvSpPr>
          <p:nvPr>
            <p:ph type="title"/>
          </p:nvPr>
        </p:nvSpPr>
        <p:spPr>
          <a:xfrm rot="5400000">
            <a:off x="7199313" y="2234143"/>
            <a:ext cx="5286375" cy="249766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1" name="Google Shape;231;p89"/>
          <p:cNvSpPr txBox="1">
            <a:spLocks noGrp="1"/>
          </p:cNvSpPr>
          <p:nvPr>
            <p:ph type="body" idx="1"/>
          </p:nvPr>
        </p:nvSpPr>
        <p:spPr>
          <a:xfrm rot="5400000">
            <a:off x="2102380" y="-161924"/>
            <a:ext cx="5286375" cy="72898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Clr>
                <a:schemeClr val="lt1"/>
              </a:buClr>
              <a:buSzPts val="1800"/>
              <a:buChar char="–"/>
              <a:defRPr/>
            </a:lvl2pPr>
            <a:lvl3pPr marL="1371600" lvl="2" indent="-342900" algn="l">
              <a:lnSpc>
                <a:spcPct val="100000"/>
              </a:lnSpc>
              <a:spcBef>
                <a:spcPts val="360"/>
              </a:spcBef>
              <a:spcAft>
                <a:spcPts val="0"/>
              </a:spcAft>
              <a:buClr>
                <a:srgbClr val="000000"/>
              </a:buClr>
              <a:buSzPts val="1800"/>
              <a:buChar char="•"/>
              <a:defRPr/>
            </a:lvl3pPr>
            <a:lvl4pPr marL="1828800" lvl="3" indent="-342900" algn="l">
              <a:lnSpc>
                <a:spcPct val="100000"/>
              </a:lnSpc>
              <a:spcBef>
                <a:spcPts val="360"/>
              </a:spcBef>
              <a:spcAft>
                <a:spcPts val="0"/>
              </a:spcAft>
              <a:buClr>
                <a:schemeClr val="lt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ntent" type="objOnly">
  <p:cSld name="OBJECT_ONLY">
    <p:spTree>
      <p:nvGrpSpPr>
        <p:cNvPr id="1" name="Shape 232"/>
        <p:cNvGrpSpPr/>
        <p:nvPr/>
      </p:nvGrpSpPr>
      <p:grpSpPr>
        <a:xfrm>
          <a:off x="0" y="0"/>
          <a:ext cx="0" cy="0"/>
          <a:chOff x="0" y="0"/>
          <a:chExt cx="0" cy="0"/>
        </a:xfrm>
      </p:grpSpPr>
      <p:sp>
        <p:nvSpPr>
          <p:cNvPr id="233" name="Google Shape;233;p90"/>
          <p:cNvSpPr txBox="1">
            <a:spLocks noGrp="1"/>
          </p:cNvSpPr>
          <p:nvPr>
            <p:ph type="body" idx="1"/>
          </p:nvPr>
        </p:nvSpPr>
        <p:spPr>
          <a:xfrm>
            <a:off x="1100667" y="839789"/>
            <a:ext cx="9990667" cy="528637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400"/>
              <a:buNone/>
              <a:defRPr/>
            </a:lvl1pPr>
            <a:lvl2pPr marL="914400" lvl="1" indent="-342900" algn="l">
              <a:lnSpc>
                <a:spcPct val="100000"/>
              </a:lnSpc>
              <a:spcBef>
                <a:spcPts val="360"/>
              </a:spcBef>
              <a:spcAft>
                <a:spcPts val="0"/>
              </a:spcAft>
              <a:buClr>
                <a:schemeClr val="lt1"/>
              </a:buClr>
              <a:buSzPts val="1800"/>
              <a:buChar char="–"/>
              <a:defRPr/>
            </a:lvl2pPr>
            <a:lvl3pPr marL="1371600" lvl="2" indent="-342900" algn="l">
              <a:lnSpc>
                <a:spcPct val="100000"/>
              </a:lnSpc>
              <a:spcBef>
                <a:spcPts val="360"/>
              </a:spcBef>
              <a:spcAft>
                <a:spcPts val="0"/>
              </a:spcAft>
              <a:buClr>
                <a:srgbClr val="000000"/>
              </a:buClr>
              <a:buSzPts val="1800"/>
              <a:buChar char="•"/>
              <a:defRPr/>
            </a:lvl3pPr>
            <a:lvl4pPr marL="1828800" lvl="3" indent="-342900" algn="l">
              <a:lnSpc>
                <a:spcPct val="100000"/>
              </a:lnSpc>
              <a:spcBef>
                <a:spcPts val="360"/>
              </a:spcBef>
              <a:spcAft>
                <a:spcPts val="0"/>
              </a:spcAft>
              <a:buClr>
                <a:schemeClr val="lt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7"/>
        <p:cNvGrpSpPr/>
        <p:nvPr/>
      </p:nvGrpSpPr>
      <p:grpSpPr>
        <a:xfrm>
          <a:off x="0" y="0"/>
          <a:ext cx="0" cy="0"/>
          <a:chOff x="0" y="0"/>
          <a:chExt cx="0" cy="0"/>
        </a:xfrm>
      </p:grpSpPr>
      <p:sp>
        <p:nvSpPr>
          <p:cNvPr id="28" name="Google Shape;28;p64"/>
          <p:cNvSpPr txBox="1">
            <a:spLocks noGrp="1"/>
          </p:cNvSpPr>
          <p:nvPr>
            <p:ph type="title"/>
          </p:nvPr>
        </p:nvSpPr>
        <p:spPr>
          <a:xfrm>
            <a:off x="-8033" y="1290633"/>
            <a:ext cx="12208000" cy="11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a:lvl2pPr>
            <a:lvl3pPr lvl="2" algn="ctr">
              <a:lnSpc>
                <a:spcPct val="100000"/>
              </a:lnSpc>
              <a:spcBef>
                <a:spcPts val="0"/>
              </a:spcBef>
              <a:spcAft>
                <a:spcPts val="0"/>
              </a:spcAft>
              <a:buSzPts val="2600"/>
              <a:buNone/>
              <a:defRPr/>
            </a:lvl3pPr>
            <a:lvl4pPr lvl="3" algn="ctr">
              <a:lnSpc>
                <a:spcPct val="100000"/>
              </a:lnSpc>
              <a:spcBef>
                <a:spcPts val="0"/>
              </a:spcBef>
              <a:spcAft>
                <a:spcPts val="0"/>
              </a:spcAft>
              <a:buSzPts val="2600"/>
              <a:buNone/>
              <a:defRPr/>
            </a:lvl4pPr>
            <a:lvl5pPr lvl="4" algn="ctr">
              <a:lnSpc>
                <a:spcPct val="100000"/>
              </a:lnSpc>
              <a:spcBef>
                <a:spcPts val="0"/>
              </a:spcBef>
              <a:spcAft>
                <a:spcPts val="0"/>
              </a:spcAft>
              <a:buSzPts val="2600"/>
              <a:buNone/>
              <a:defRPr/>
            </a:lvl5pPr>
            <a:lvl6pPr lvl="5" algn="ctr">
              <a:lnSpc>
                <a:spcPct val="100000"/>
              </a:lnSpc>
              <a:spcBef>
                <a:spcPts val="0"/>
              </a:spcBef>
              <a:spcAft>
                <a:spcPts val="0"/>
              </a:spcAft>
              <a:buSzPts val="2600"/>
              <a:buNone/>
              <a:defRPr/>
            </a:lvl6pPr>
            <a:lvl7pPr lvl="6" algn="ctr">
              <a:lnSpc>
                <a:spcPct val="100000"/>
              </a:lnSpc>
              <a:spcBef>
                <a:spcPts val="0"/>
              </a:spcBef>
              <a:spcAft>
                <a:spcPts val="0"/>
              </a:spcAft>
              <a:buSzPts val="2600"/>
              <a:buNone/>
              <a:defRPr/>
            </a:lvl7pPr>
            <a:lvl8pPr lvl="7" algn="ctr">
              <a:lnSpc>
                <a:spcPct val="100000"/>
              </a:lnSpc>
              <a:spcBef>
                <a:spcPts val="0"/>
              </a:spcBef>
              <a:spcAft>
                <a:spcPts val="0"/>
              </a:spcAft>
              <a:buSzPts val="2600"/>
              <a:buNone/>
              <a:defRPr/>
            </a:lvl8pPr>
            <a:lvl9pPr lvl="8" algn="ctr">
              <a:lnSpc>
                <a:spcPct val="100000"/>
              </a:lnSpc>
              <a:spcBef>
                <a:spcPts val="0"/>
              </a:spcBef>
              <a:spcAft>
                <a:spcPts val="0"/>
              </a:spcAft>
              <a:buSzPts val="2600"/>
              <a:buNone/>
              <a:defRPr/>
            </a:lvl9pPr>
          </a:lstStyle>
          <a:p>
            <a:endParaRPr/>
          </a:p>
        </p:txBody>
      </p:sp>
      <p:sp>
        <p:nvSpPr>
          <p:cNvPr id="29" name="Google Shape;29;p64"/>
          <p:cNvSpPr txBox="1">
            <a:spLocks noGrp="1"/>
          </p:cNvSpPr>
          <p:nvPr>
            <p:ph type="body" idx="1"/>
          </p:nvPr>
        </p:nvSpPr>
        <p:spPr>
          <a:xfrm>
            <a:off x="609600" y="2010567"/>
            <a:ext cx="3509200" cy="4557199"/>
          </a:xfrm>
          <a:prstGeom prst="rect">
            <a:avLst/>
          </a:prstGeom>
          <a:noFill/>
          <a:ln>
            <a:noFill/>
          </a:ln>
        </p:spPr>
        <p:txBody>
          <a:bodyPr spcFirstLastPara="1" wrap="square" lIns="91425" tIns="91425" rIns="91425" bIns="91425" anchor="t" anchorCtr="0">
            <a:noAutofit/>
          </a:bodyPr>
          <a:lstStyle>
            <a:lvl1pPr marL="457200" lvl="0" indent="-347154" algn="l">
              <a:lnSpc>
                <a:spcPct val="100000"/>
              </a:lnSpc>
              <a:spcBef>
                <a:spcPts val="0"/>
              </a:spcBef>
              <a:spcAft>
                <a:spcPts val="0"/>
              </a:spcAft>
              <a:buSzPts val="1867"/>
              <a:buChar char="✘"/>
              <a:defRPr sz="1867"/>
            </a:lvl1pPr>
            <a:lvl2pPr marL="914400" lvl="1" indent="-228600" algn="l">
              <a:lnSpc>
                <a:spcPct val="100000"/>
              </a:lnSpc>
              <a:spcBef>
                <a:spcPts val="0"/>
              </a:spcBef>
              <a:spcAft>
                <a:spcPts val="0"/>
              </a:spcAft>
              <a:buSzPts val="1867"/>
              <a:buNone/>
              <a:defRPr sz="1867"/>
            </a:lvl2pPr>
            <a:lvl3pPr marL="1371600" lvl="2" indent="-228600" algn="l">
              <a:lnSpc>
                <a:spcPct val="100000"/>
              </a:lnSpc>
              <a:spcBef>
                <a:spcPts val="0"/>
              </a:spcBef>
              <a:spcAft>
                <a:spcPts val="0"/>
              </a:spcAft>
              <a:buSzPts val="1867"/>
              <a:buNone/>
              <a:defRPr sz="1867"/>
            </a:lvl3pPr>
            <a:lvl4pPr marL="1828800" lvl="3" indent="-228600" algn="l">
              <a:lnSpc>
                <a:spcPct val="100000"/>
              </a:lnSpc>
              <a:spcBef>
                <a:spcPts val="0"/>
              </a:spcBef>
              <a:spcAft>
                <a:spcPts val="0"/>
              </a:spcAft>
              <a:buSzPts val="1867"/>
              <a:buNone/>
              <a:defRPr sz="1867"/>
            </a:lvl4pPr>
            <a:lvl5pPr marL="2286000" lvl="4" indent="-228600" algn="l">
              <a:lnSpc>
                <a:spcPct val="100000"/>
              </a:lnSpc>
              <a:spcBef>
                <a:spcPts val="0"/>
              </a:spcBef>
              <a:spcAft>
                <a:spcPts val="0"/>
              </a:spcAft>
              <a:buSzPts val="1867"/>
              <a:buNone/>
              <a:defRPr sz="1867"/>
            </a:lvl5pPr>
            <a:lvl6pPr marL="2743200" lvl="5" indent="-228600" algn="l">
              <a:lnSpc>
                <a:spcPct val="100000"/>
              </a:lnSpc>
              <a:spcBef>
                <a:spcPts val="0"/>
              </a:spcBef>
              <a:spcAft>
                <a:spcPts val="0"/>
              </a:spcAft>
              <a:buSzPts val="1867"/>
              <a:buNone/>
              <a:defRPr sz="1867"/>
            </a:lvl6pPr>
            <a:lvl7pPr marL="3200400" lvl="6" indent="-228600" algn="l">
              <a:lnSpc>
                <a:spcPct val="100000"/>
              </a:lnSpc>
              <a:spcBef>
                <a:spcPts val="0"/>
              </a:spcBef>
              <a:spcAft>
                <a:spcPts val="0"/>
              </a:spcAft>
              <a:buSzPts val="1867"/>
              <a:buNone/>
              <a:defRPr sz="1867"/>
            </a:lvl7pPr>
            <a:lvl8pPr marL="3657600" lvl="7" indent="-228600" algn="l">
              <a:lnSpc>
                <a:spcPct val="100000"/>
              </a:lnSpc>
              <a:spcBef>
                <a:spcPts val="0"/>
              </a:spcBef>
              <a:spcAft>
                <a:spcPts val="0"/>
              </a:spcAft>
              <a:buSzPts val="1867"/>
              <a:buNone/>
              <a:defRPr sz="1867"/>
            </a:lvl8pPr>
            <a:lvl9pPr marL="4114800" lvl="8" indent="-228600" algn="l">
              <a:lnSpc>
                <a:spcPct val="100000"/>
              </a:lnSpc>
              <a:spcBef>
                <a:spcPts val="0"/>
              </a:spcBef>
              <a:spcAft>
                <a:spcPts val="0"/>
              </a:spcAft>
              <a:buSzPts val="1867"/>
              <a:buNone/>
              <a:defRPr sz="1867"/>
            </a:lvl9pPr>
          </a:lstStyle>
          <a:p>
            <a:endParaRPr/>
          </a:p>
        </p:txBody>
      </p:sp>
      <p:sp>
        <p:nvSpPr>
          <p:cNvPr id="30" name="Google Shape;30;p64"/>
          <p:cNvSpPr txBox="1">
            <a:spLocks noGrp="1"/>
          </p:cNvSpPr>
          <p:nvPr>
            <p:ph type="body" idx="2"/>
          </p:nvPr>
        </p:nvSpPr>
        <p:spPr>
          <a:xfrm>
            <a:off x="4298617" y="2010567"/>
            <a:ext cx="3509200" cy="4557199"/>
          </a:xfrm>
          <a:prstGeom prst="rect">
            <a:avLst/>
          </a:prstGeom>
          <a:noFill/>
          <a:ln>
            <a:noFill/>
          </a:ln>
        </p:spPr>
        <p:txBody>
          <a:bodyPr spcFirstLastPara="1" wrap="square" lIns="91425" tIns="91425" rIns="91425" bIns="91425" anchor="t" anchorCtr="0">
            <a:noAutofit/>
          </a:bodyPr>
          <a:lstStyle>
            <a:lvl1pPr marL="457200" lvl="0" indent="-347154" algn="l">
              <a:lnSpc>
                <a:spcPct val="100000"/>
              </a:lnSpc>
              <a:spcBef>
                <a:spcPts val="0"/>
              </a:spcBef>
              <a:spcAft>
                <a:spcPts val="0"/>
              </a:spcAft>
              <a:buSzPts val="1867"/>
              <a:buChar char="✘"/>
              <a:defRPr sz="1867"/>
            </a:lvl1pPr>
            <a:lvl2pPr marL="914400" lvl="1" indent="-228600" algn="l">
              <a:lnSpc>
                <a:spcPct val="100000"/>
              </a:lnSpc>
              <a:spcBef>
                <a:spcPts val="0"/>
              </a:spcBef>
              <a:spcAft>
                <a:spcPts val="0"/>
              </a:spcAft>
              <a:buSzPts val="1867"/>
              <a:buNone/>
              <a:defRPr sz="1867"/>
            </a:lvl2pPr>
            <a:lvl3pPr marL="1371600" lvl="2" indent="-228600" algn="l">
              <a:lnSpc>
                <a:spcPct val="100000"/>
              </a:lnSpc>
              <a:spcBef>
                <a:spcPts val="0"/>
              </a:spcBef>
              <a:spcAft>
                <a:spcPts val="0"/>
              </a:spcAft>
              <a:buSzPts val="1867"/>
              <a:buNone/>
              <a:defRPr sz="1867"/>
            </a:lvl3pPr>
            <a:lvl4pPr marL="1828800" lvl="3" indent="-228600" algn="l">
              <a:lnSpc>
                <a:spcPct val="100000"/>
              </a:lnSpc>
              <a:spcBef>
                <a:spcPts val="0"/>
              </a:spcBef>
              <a:spcAft>
                <a:spcPts val="0"/>
              </a:spcAft>
              <a:buSzPts val="1867"/>
              <a:buNone/>
              <a:defRPr sz="1867"/>
            </a:lvl4pPr>
            <a:lvl5pPr marL="2286000" lvl="4" indent="-228600" algn="l">
              <a:lnSpc>
                <a:spcPct val="100000"/>
              </a:lnSpc>
              <a:spcBef>
                <a:spcPts val="0"/>
              </a:spcBef>
              <a:spcAft>
                <a:spcPts val="0"/>
              </a:spcAft>
              <a:buSzPts val="1867"/>
              <a:buNone/>
              <a:defRPr sz="1867"/>
            </a:lvl5pPr>
            <a:lvl6pPr marL="2743200" lvl="5" indent="-228600" algn="l">
              <a:lnSpc>
                <a:spcPct val="100000"/>
              </a:lnSpc>
              <a:spcBef>
                <a:spcPts val="0"/>
              </a:spcBef>
              <a:spcAft>
                <a:spcPts val="0"/>
              </a:spcAft>
              <a:buSzPts val="1867"/>
              <a:buNone/>
              <a:defRPr sz="1867"/>
            </a:lvl6pPr>
            <a:lvl7pPr marL="3200400" lvl="6" indent="-228600" algn="l">
              <a:lnSpc>
                <a:spcPct val="100000"/>
              </a:lnSpc>
              <a:spcBef>
                <a:spcPts val="0"/>
              </a:spcBef>
              <a:spcAft>
                <a:spcPts val="0"/>
              </a:spcAft>
              <a:buSzPts val="1867"/>
              <a:buNone/>
              <a:defRPr sz="1867"/>
            </a:lvl7pPr>
            <a:lvl8pPr marL="3657600" lvl="7" indent="-228600" algn="l">
              <a:lnSpc>
                <a:spcPct val="100000"/>
              </a:lnSpc>
              <a:spcBef>
                <a:spcPts val="0"/>
              </a:spcBef>
              <a:spcAft>
                <a:spcPts val="0"/>
              </a:spcAft>
              <a:buSzPts val="1867"/>
              <a:buNone/>
              <a:defRPr sz="1867"/>
            </a:lvl8pPr>
            <a:lvl9pPr marL="4114800" lvl="8" indent="-228600" algn="l">
              <a:lnSpc>
                <a:spcPct val="100000"/>
              </a:lnSpc>
              <a:spcBef>
                <a:spcPts val="0"/>
              </a:spcBef>
              <a:spcAft>
                <a:spcPts val="0"/>
              </a:spcAft>
              <a:buSzPts val="1867"/>
              <a:buNone/>
              <a:defRPr sz="1867"/>
            </a:lvl9pPr>
          </a:lstStyle>
          <a:p>
            <a:endParaRPr/>
          </a:p>
        </p:txBody>
      </p:sp>
      <p:sp>
        <p:nvSpPr>
          <p:cNvPr id="31" name="Google Shape;31;p64"/>
          <p:cNvSpPr txBox="1">
            <a:spLocks noGrp="1"/>
          </p:cNvSpPr>
          <p:nvPr>
            <p:ph type="body" idx="3"/>
          </p:nvPr>
        </p:nvSpPr>
        <p:spPr>
          <a:xfrm>
            <a:off x="7987636" y="2010567"/>
            <a:ext cx="3509200" cy="4557199"/>
          </a:xfrm>
          <a:prstGeom prst="rect">
            <a:avLst/>
          </a:prstGeom>
          <a:noFill/>
          <a:ln>
            <a:noFill/>
          </a:ln>
        </p:spPr>
        <p:txBody>
          <a:bodyPr spcFirstLastPara="1" wrap="square" lIns="91425" tIns="91425" rIns="91425" bIns="91425" anchor="t" anchorCtr="0">
            <a:noAutofit/>
          </a:bodyPr>
          <a:lstStyle>
            <a:lvl1pPr marL="457200" lvl="0" indent="-347154" algn="l">
              <a:lnSpc>
                <a:spcPct val="100000"/>
              </a:lnSpc>
              <a:spcBef>
                <a:spcPts val="0"/>
              </a:spcBef>
              <a:spcAft>
                <a:spcPts val="0"/>
              </a:spcAft>
              <a:buSzPts val="1867"/>
              <a:buChar char="✘"/>
              <a:defRPr sz="1867"/>
            </a:lvl1pPr>
            <a:lvl2pPr marL="914400" lvl="1" indent="-228600" algn="l">
              <a:lnSpc>
                <a:spcPct val="100000"/>
              </a:lnSpc>
              <a:spcBef>
                <a:spcPts val="0"/>
              </a:spcBef>
              <a:spcAft>
                <a:spcPts val="0"/>
              </a:spcAft>
              <a:buSzPts val="1867"/>
              <a:buNone/>
              <a:defRPr sz="1867"/>
            </a:lvl2pPr>
            <a:lvl3pPr marL="1371600" lvl="2" indent="-228600" algn="l">
              <a:lnSpc>
                <a:spcPct val="100000"/>
              </a:lnSpc>
              <a:spcBef>
                <a:spcPts val="0"/>
              </a:spcBef>
              <a:spcAft>
                <a:spcPts val="0"/>
              </a:spcAft>
              <a:buSzPts val="1867"/>
              <a:buNone/>
              <a:defRPr sz="1867"/>
            </a:lvl3pPr>
            <a:lvl4pPr marL="1828800" lvl="3" indent="-228600" algn="l">
              <a:lnSpc>
                <a:spcPct val="100000"/>
              </a:lnSpc>
              <a:spcBef>
                <a:spcPts val="0"/>
              </a:spcBef>
              <a:spcAft>
                <a:spcPts val="0"/>
              </a:spcAft>
              <a:buSzPts val="1867"/>
              <a:buNone/>
              <a:defRPr sz="1867"/>
            </a:lvl4pPr>
            <a:lvl5pPr marL="2286000" lvl="4" indent="-228600" algn="l">
              <a:lnSpc>
                <a:spcPct val="100000"/>
              </a:lnSpc>
              <a:spcBef>
                <a:spcPts val="0"/>
              </a:spcBef>
              <a:spcAft>
                <a:spcPts val="0"/>
              </a:spcAft>
              <a:buSzPts val="1867"/>
              <a:buNone/>
              <a:defRPr sz="1867"/>
            </a:lvl5pPr>
            <a:lvl6pPr marL="2743200" lvl="5" indent="-228600" algn="l">
              <a:lnSpc>
                <a:spcPct val="100000"/>
              </a:lnSpc>
              <a:spcBef>
                <a:spcPts val="0"/>
              </a:spcBef>
              <a:spcAft>
                <a:spcPts val="0"/>
              </a:spcAft>
              <a:buSzPts val="1867"/>
              <a:buNone/>
              <a:defRPr sz="1867"/>
            </a:lvl6pPr>
            <a:lvl7pPr marL="3200400" lvl="6" indent="-228600" algn="l">
              <a:lnSpc>
                <a:spcPct val="100000"/>
              </a:lnSpc>
              <a:spcBef>
                <a:spcPts val="0"/>
              </a:spcBef>
              <a:spcAft>
                <a:spcPts val="0"/>
              </a:spcAft>
              <a:buSzPts val="1867"/>
              <a:buNone/>
              <a:defRPr sz="1867"/>
            </a:lvl7pPr>
            <a:lvl8pPr marL="3657600" lvl="7" indent="-228600" algn="l">
              <a:lnSpc>
                <a:spcPct val="100000"/>
              </a:lnSpc>
              <a:spcBef>
                <a:spcPts val="0"/>
              </a:spcBef>
              <a:spcAft>
                <a:spcPts val="0"/>
              </a:spcAft>
              <a:buSzPts val="1867"/>
              <a:buNone/>
              <a:defRPr sz="1867"/>
            </a:lvl8pPr>
            <a:lvl9pPr marL="4114800" lvl="8" indent="-228600" algn="l">
              <a:lnSpc>
                <a:spcPct val="100000"/>
              </a:lnSpc>
              <a:spcBef>
                <a:spcPts val="0"/>
              </a:spcBef>
              <a:spcAft>
                <a:spcPts val="0"/>
              </a:spcAft>
              <a:buSzPts val="1867"/>
              <a:buNone/>
              <a:defRPr sz="1867"/>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234"/>
        <p:cNvGrpSpPr/>
        <p:nvPr/>
      </p:nvGrpSpPr>
      <p:grpSpPr>
        <a:xfrm>
          <a:off x="0" y="0"/>
          <a:ext cx="0" cy="0"/>
          <a:chOff x="0" y="0"/>
          <a:chExt cx="0" cy="0"/>
        </a:xfrm>
      </p:grpSpPr>
      <p:sp>
        <p:nvSpPr>
          <p:cNvPr id="235" name="Google Shape;235;p91"/>
          <p:cNvSpPr txBox="1">
            <a:spLocks noGrp="1"/>
          </p:cNvSpPr>
          <p:nvPr>
            <p:ph type="title"/>
          </p:nvPr>
        </p:nvSpPr>
        <p:spPr>
          <a:xfrm>
            <a:off x="1100667" y="839789"/>
            <a:ext cx="9990667" cy="48418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5"/>
          <p:cNvSpPr txBox="1">
            <a:spLocks noGrp="1"/>
          </p:cNvSpPr>
          <p:nvPr>
            <p:ph type="title"/>
          </p:nvPr>
        </p:nvSpPr>
        <p:spPr>
          <a:xfrm>
            <a:off x="-8033" y="1290633"/>
            <a:ext cx="12208000" cy="11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a:lvl2pPr>
            <a:lvl3pPr lvl="2" algn="ctr">
              <a:lnSpc>
                <a:spcPct val="100000"/>
              </a:lnSpc>
              <a:spcBef>
                <a:spcPts val="0"/>
              </a:spcBef>
              <a:spcAft>
                <a:spcPts val="0"/>
              </a:spcAft>
              <a:buSzPts val="2600"/>
              <a:buNone/>
              <a:defRPr/>
            </a:lvl3pPr>
            <a:lvl4pPr lvl="3" algn="ctr">
              <a:lnSpc>
                <a:spcPct val="100000"/>
              </a:lnSpc>
              <a:spcBef>
                <a:spcPts val="0"/>
              </a:spcBef>
              <a:spcAft>
                <a:spcPts val="0"/>
              </a:spcAft>
              <a:buSzPts val="2600"/>
              <a:buNone/>
              <a:defRPr/>
            </a:lvl4pPr>
            <a:lvl5pPr lvl="4" algn="ctr">
              <a:lnSpc>
                <a:spcPct val="100000"/>
              </a:lnSpc>
              <a:spcBef>
                <a:spcPts val="0"/>
              </a:spcBef>
              <a:spcAft>
                <a:spcPts val="0"/>
              </a:spcAft>
              <a:buSzPts val="2600"/>
              <a:buNone/>
              <a:defRPr/>
            </a:lvl5pPr>
            <a:lvl6pPr lvl="5" algn="ctr">
              <a:lnSpc>
                <a:spcPct val="100000"/>
              </a:lnSpc>
              <a:spcBef>
                <a:spcPts val="0"/>
              </a:spcBef>
              <a:spcAft>
                <a:spcPts val="0"/>
              </a:spcAft>
              <a:buSzPts val="2600"/>
              <a:buNone/>
              <a:defRPr/>
            </a:lvl6pPr>
            <a:lvl7pPr lvl="6" algn="ctr">
              <a:lnSpc>
                <a:spcPct val="100000"/>
              </a:lnSpc>
              <a:spcBef>
                <a:spcPts val="0"/>
              </a:spcBef>
              <a:spcAft>
                <a:spcPts val="0"/>
              </a:spcAft>
              <a:buSzPts val="2600"/>
              <a:buNone/>
              <a:defRPr/>
            </a:lvl7pPr>
            <a:lvl8pPr lvl="7" algn="ctr">
              <a:lnSpc>
                <a:spcPct val="100000"/>
              </a:lnSpc>
              <a:spcBef>
                <a:spcPts val="0"/>
              </a:spcBef>
              <a:spcAft>
                <a:spcPts val="0"/>
              </a:spcAft>
              <a:buSzPts val="2600"/>
              <a:buNone/>
              <a:defRPr/>
            </a:lvl8pPr>
            <a:lvl9pPr lvl="8" algn="ctr">
              <a:lnSpc>
                <a:spcPct val="100000"/>
              </a:lnSpc>
              <a:spcBef>
                <a:spcPts val="0"/>
              </a:spcBef>
              <a:spcAft>
                <a:spcPts val="0"/>
              </a:spcAft>
              <a:buSzPts val="2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
        <p:cNvGrpSpPr/>
        <p:nvPr/>
      </p:nvGrpSpPr>
      <p:grpSpPr>
        <a:xfrm>
          <a:off x="0" y="0"/>
          <a:ext cx="0" cy="0"/>
          <a:chOff x="0" y="0"/>
          <a:chExt cx="0" cy="0"/>
        </a:xfrm>
      </p:grpSpPr>
      <p:sp>
        <p:nvSpPr>
          <p:cNvPr id="35" name="Google Shape;35;p66"/>
          <p:cNvSpPr txBox="1">
            <a:spLocks noGrp="1"/>
          </p:cNvSpPr>
          <p:nvPr>
            <p:ph type="body" idx="1"/>
          </p:nvPr>
        </p:nvSpPr>
        <p:spPr>
          <a:xfrm>
            <a:off x="609600" y="5875079"/>
            <a:ext cx="10972800" cy="692799"/>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480"/>
              </a:spcBef>
              <a:spcAft>
                <a:spcPts val="0"/>
              </a:spcAft>
              <a:buSzPts val="2400"/>
              <a:buNone/>
              <a:defRPr sz="2400"/>
            </a:lvl1pPr>
            <a:lvl2pPr marL="914400" lvl="1" indent="-228600" algn="l">
              <a:lnSpc>
                <a:spcPct val="100000"/>
              </a:lnSpc>
              <a:spcBef>
                <a:spcPts val="480"/>
              </a:spcBef>
              <a:spcAft>
                <a:spcPts val="0"/>
              </a:spcAft>
              <a:buSzPts val="1800"/>
              <a:buNone/>
              <a:defRPr/>
            </a:lvl2pPr>
            <a:lvl3pPr marL="1371600" lvl="2" indent="-228600" algn="l">
              <a:lnSpc>
                <a:spcPct val="100000"/>
              </a:lnSpc>
              <a:spcBef>
                <a:spcPts val="480"/>
              </a:spcBef>
              <a:spcAft>
                <a:spcPts val="0"/>
              </a:spcAft>
              <a:buSzPts val="1800"/>
              <a:buNone/>
              <a:defRPr/>
            </a:lvl3pPr>
            <a:lvl4pPr marL="1828800" lvl="3" indent="-228600" algn="l">
              <a:lnSpc>
                <a:spcPct val="100000"/>
              </a:lnSpc>
              <a:spcBef>
                <a:spcPts val="360"/>
              </a:spcBef>
              <a:spcAft>
                <a:spcPts val="0"/>
              </a:spcAft>
              <a:buSzPts val="1800"/>
              <a:buNone/>
              <a:defRPr/>
            </a:lvl4pPr>
            <a:lvl5pPr marL="2286000" lvl="4" indent="-228600" algn="l">
              <a:lnSpc>
                <a:spcPct val="100000"/>
              </a:lnSpc>
              <a:spcBef>
                <a:spcPts val="360"/>
              </a:spcBef>
              <a:spcAft>
                <a:spcPts val="0"/>
              </a:spcAft>
              <a:buSzPts val="1800"/>
              <a:buNone/>
              <a:defRPr/>
            </a:lvl5pPr>
            <a:lvl6pPr marL="2743200" lvl="5" indent="-228600" algn="l">
              <a:lnSpc>
                <a:spcPct val="100000"/>
              </a:lnSpc>
              <a:spcBef>
                <a:spcPts val="360"/>
              </a:spcBef>
              <a:spcAft>
                <a:spcPts val="0"/>
              </a:spcAft>
              <a:buSzPts val="1800"/>
              <a:buNone/>
              <a:defRPr/>
            </a:lvl6pPr>
            <a:lvl7pPr marL="3200400" lvl="6" indent="-228600" algn="l">
              <a:lnSpc>
                <a:spcPct val="100000"/>
              </a:lnSpc>
              <a:spcBef>
                <a:spcPts val="360"/>
              </a:spcBef>
              <a:spcAft>
                <a:spcPts val="0"/>
              </a:spcAft>
              <a:buSzPts val="1800"/>
              <a:buNone/>
              <a:defRPr/>
            </a:lvl7pPr>
            <a:lvl8pPr marL="3657600" lvl="7" indent="-228600" algn="l">
              <a:lnSpc>
                <a:spcPct val="100000"/>
              </a:lnSpc>
              <a:spcBef>
                <a:spcPts val="360"/>
              </a:spcBef>
              <a:spcAft>
                <a:spcPts val="0"/>
              </a:spcAft>
              <a:buSzPts val="1800"/>
              <a:buNone/>
              <a:defRPr/>
            </a:lvl8pPr>
            <a:lvl9pPr marL="4114800" lvl="8" indent="-228600" algn="l">
              <a:lnSpc>
                <a:spcPct val="100000"/>
              </a:lnSpc>
              <a:spcBef>
                <a:spcPts val="360"/>
              </a:spcBef>
              <a:spcAft>
                <a:spcPts val="0"/>
              </a:spcAft>
              <a:buSzPts val="1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9"/>
        <p:cNvGrpSpPr/>
        <p:nvPr/>
      </p:nvGrpSpPr>
      <p:grpSpPr>
        <a:xfrm>
          <a:off x="0" y="0"/>
          <a:ext cx="0" cy="0"/>
          <a:chOff x="0" y="0"/>
          <a:chExt cx="0" cy="0"/>
        </a:xfrm>
      </p:grpSpPr>
      <p:sp>
        <p:nvSpPr>
          <p:cNvPr id="10" name="Google Shape;10;p46"/>
          <p:cNvSpPr txBox="1">
            <a:spLocks noGrp="1"/>
          </p:cNvSpPr>
          <p:nvPr>
            <p:ph type="title"/>
          </p:nvPr>
        </p:nvSpPr>
        <p:spPr>
          <a:xfrm>
            <a:off x="-8000" y="0"/>
            <a:ext cx="12208000" cy="1143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FFFFFF"/>
              </a:buClr>
              <a:buSzPts val="2600"/>
              <a:buFont typeface="Walter Turncoat"/>
              <a:buNone/>
              <a:defRPr sz="2600" b="0" i="0" u="none" strike="noStrike" cap="none">
                <a:solidFill>
                  <a:srgbClr val="FFFFFF"/>
                </a:solidFill>
                <a:latin typeface="Walter Turncoat"/>
                <a:ea typeface="Walter Turncoat"/>
                <a:cs typeface="Walter Turncoat"/>
                <a:sym typeface="Walter Turncoat"/>
              </a:defRPr>
            </a:lvl1pPr>
            <a:lvl2pPr marR="0" lvl="1" algn="ctr" rtl="0">
              <a:lnSpc>
                <a:spcPct val="100000"/>
              </a:lnSpc>
              <a:spcBef>
                <a:spcPts val="0"/>
              </a:spcBef>
              <a:spcAft>
                <a:spcPts val="0"/>
              </a:spcAft>
              <a:buClr>
                <a:srgbClr val="FFFFFF"/>
              </a:buClr>
              <a:buSzPts val="2600"/>
              <a:buFont typeface="Walter Turncoat"/>
              <a:buNone/>
              <a:defRPr sz="2600" b="0" i="0" u="none" strike="noStrike" cap="none">
                <a:solidFill>
                  <a:srgbClr val="FFFFFF"/>
                </a:solidFill>
                <a:latin typeface="Walter Turncoat"/>
                <a:ea typeface="Walter Turncoat"/>
                <a:cs typeface="Walter Turncoat"/>
                <a:sym typeface="Walter Turncoat"/>
              </a:defRPr>
            </a:lvl2pPr>
            <a:lvl3pPr marR="0" lvl="2" algn="ctr" rtl="0">
              <a:lnSpc>
                <a:spcPct val="100000"/>
              </a:lnSpc>
              <a:spcBef>
                <a:spcPts val="0"/>
              </a:spcBef>
              <a:spcAft>
                <a:spcPts val="0"/>
              </a:spcAft>
              <a:buClr>
                <a:srgbClr val="FFFFFF"/>
              </a:buClr>
              <a:buSzPts val="2600"/>
              <a:buFont typeface="Walter Turncoat"/>
              <a:buNone/>
              <a:defRPr sz="2600" b="0" i="0" u="none" strike="noStrike" cap="none">
                <a:solidFill>
                  <a:srgbClr val="FFFFFF"/>
                </a:solidFill>
                <a:latin typeface="Walter Turncoat"/>
                <a:ea typeface="Walter Turncoat"/>
                <a:cs typeface="Walter Turncoat"/>
                <a:sym typeface="Walter Turncoat"/>
              </a:defRPr>
            </a:lvl3pPr>
            <a:lvl4pPr marR="0" lvl="3" algn="ctr" rtl="0">
              <a:lnSpc>
                <a:spcPct val="100000"/>
              </a:lnSpc>
              <a:spcBef>
                <a:spcPts val="0"/>
              </a:spcBef>
              <a:spcAft>
                <a:spcPts val="0"/>
              </a:spcAft>
              <a:buClr>
                <a:srgbClr val="FFFFFF"/>
              </a:buClr>
              <a:buSzPts val="2600"/>
              <a:buFont typeface="Walter Turncoat"/>
              <a:buNone/>
              <a:defRPr sz="2600" b="0" i="0" u="none" strike="noStrike" cap="none">
                <a:solidFill>
                  <a:srgbClr val="FFFFFF"/>
                </a:solidFill>
                <a:latin typeface="Walter Turncoat"/>
                <a:ea typeface="Walter Turncoat"/>
                <a:cs typeface="Walter Turncoat"/>
                <a:sym typeface="Walter Turncoat"/>
              </a:defRPr>
            </a:lvl4pPr>
            <a:lvl5pPr marR="0" lvl="4" algn="ctr" rtl="0">
              <a:lnSpc>
                <a:spcPct val="100000"/>
              </a:lnSpc>
              <a:spcBef>
                <a:spcPts val="0"/>
              </a:spcBef>
              <a:spcAft>
                <a:spcPts val="0"/>
              </a:spcAft>
              <a:buClr>
                <a:srgbClr val="FFFFFF"/>
              </a:buClr>
              <a:buSzPts val="2600"/>
              <a:buFont typeface="Walter Turncoat"/>
              <a:buNone/>
              <a:defRPr sz="2600" b="0" i="0" u="none" strike="noStrike" cap="none">
                <a:solidFill>
                  <a:srgbClr val="FFFFFF"/>
                </a:solidFill>
                <a:latin typeface="Walter Turncoat"/>
                <a:ea typeface="Walter Turncoat"/>
                <a:cs typeface="Walter Turncoat"/>
                <a:sym typeface="Walter Turncoat"/>
              </a:defRPr>
            </a:lvl5pPr>
            <a:lvl6pPr marR="0" lvl="5" algn="ctr" rtl="0">
              <a:lnSpc>
                <a:spcPct val="100000"/>
              </a:lnSpc>
              <a:spcBef>
                <a:spcPts val="0"/>
              </a:spcBef>
              <a:spcAft>
                <a:spcPts val="0"/>
              </a:spcAft>
              <a:buClr>
                <a:srgbClr val="FFFFFF"/>
              </a:buClr>
              <a:buSzPts val="2600"/>
              <a:buFont typeface="Walter Turncoat"/>
              <a:buNone/>
              <a:defRPr sz="2600" b="0" i="0" u="none" strike="noStrike" cap="none">
                <a:solidFill>
                  <a:srgbClr val="FFFFFF"/>
                </a:solidFill>
                <a:latin typeface="Walter Turncoat"/>
                <a:ea typeface="Walter Turncoat"/>
                <a:cs typeface="Walter Turncoat"/>
                <a:sym typeface="Walter Turncoat"/>
              </a:defRPr>
            </a:lvl6pPr>
            <a:lvl7pPr marR="0" lvl="6" algn="ctr" rtl="0">
              <a:lnSpc>
                <a:spcPct val="100000"/>
              </a:lnSpc>
              <a:spcBef>
                <a:spcPts val="0"/>
              </a:spcBef>
              <a:spcAft>
                <a:spcPts val="0"/>
              </a:spcAft>
              <a:buClr>
                <a:srgbClr val="FFFFFF"/>
              </a:buClr>
              <a:buSzPts val="2600"/>
              <a:buFont typeface="Walter Turncoat"/>
              <a:buNone/>
              <a:defRPr sz="2600" b="0" i="0" u="none" strike="noStrike" cap="none">
                <a:solidFill>
                  <a:srgbClr val="FFFFFF"/>
                </a:solidFill>
                <a:latin typeface="Walter Turncoat"/>
                <a:ea typeface="Walter Turncoat"/>
                <a:cs typeface="Walter Turncoat"/>
                <a:sym typeface="Walter Turncoat"/>
              </a:defRPr>
            </a:lvl7pPr>
            <a:lvl8pPr marR="0" lvl="7" algn="ctr" rtl="0">
              <a:lnSpc>
                <a:spcPct val="100000"/>
              </a:lnSpc>
              <a:spcBef>
                <a:spcPts val="0"/>
              </a:spcBef>
              <a:spcAft>
                <a:spcPts val="0"/>
              </a:spcAft>
              <a:buClr>
                <a:srgbClr val="FFFFFF"/>
              </a:buClr>
              <a:buSzPts val="2600"/>
              <a:buFont typeface="Walter Turncoat"/>
              <a:buNone/>
              <a:defRPr sz="2600" b="0" i="0" u="none" strike="noStrike" cap="none">
                <a:solidFill>
                  <a:srgbClr val="FFFFFF"/>
                </a:solidFill>
                <a:latin typeface="Walter Turncoat"/>
                <a:ea typeface="Walter Turncoat"/>
                <a:cs typeface="Walter Turncoat"/>
                <a:sym typeface="Walter Turncoat"/>
              </a:defRPr>
            </a:lvl8pPr>
            <a:lvl9pPr marR="0" lvl="8" algn="ctr" rtl="0">
              <a:lnSpc>
                <a:spcPct val="100000"/>
              </a:lnSpc>
              <a:spcBef>
                <a:spcPts val="0"/>
              </a:spcBef>
              <a:spcAft>
                <a:spcPts val="0"/>
              </a:spcAft>
              <a:buClr>
                <a:srgbClr val="FFFFFF"/>
              </a:buClr>
              <a:buSzPts val="2600"/>
              <a:buFont typeface="Walter Turncoat"/>
              <a:buNone/>
              <a:defRPr sz="2600" b="0" i="0" u="none" strike="noStrike" cap="none">
                <a:solidFill>
                  <a:srgbClr val="FFFFFF"/>
                </a:solidFill>
                <a:latin typeface="Walter Turncoat"/>
                <a:ea typeface="Walter Turncoat"/>
                <a:cs typeface="Walter Turncoat"/>
                <a:sym typeface="Walter Turncoat"/>
              </a:defRPr>
            </a:lvl9pPr>
          </a:lstStyle>
          <a:p>
            <a:endParaRPr/>
          </a:p>
        </p:txBody>
      </p:sp>
      <p:sp>
        <p:nvSpPr>
          <p:cNvPr id="11" name="Google Shape;11;p46"/>
          <p:cNvSpPr txBox="1">
            <a:spLocks noGrp="1"/>
          </p:cNvSpPr>
          <p:nvPr>
            <p:ph type="body" idx="1"/>
          </p:nvPr>
        </p:nvSpPr>
        <p:spPr>
          <a:xfrm>
            <a:off x="609600" y="2084534"/>
            <a:ext cx="10972800" cy="3337599"/>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600"/>
              </a:spcBef>
              <a:spcAft>
                <a:spcPts val="0"/>
              </a:spcAft>
              <a:buClr>
                <a:srgbClr val="FFFFFF"/>
              </a:buClr>
              <a:buSzPts val="2000"/>
              <a:buFont typeface="Sniglet"/>
              <a:buChar char="✘"/>
              <a:defRPr sz="2000" b="0" i="0" u="none" strike="noStrike" cap="none">
                <a:solidFill>
                  <a:srgbClr val="FFFFFF"/>
                </a:solidFill>
                <a:latin typeface="Sniglet"/>
                <a:ea typeface="Sniglet"/>
                <a:cs typeface="Sniglet"/>
                <a:sym typeface="Sniglet"/>
              </a:defRPr>
            </a:lvl1pPr>
            <a:lvl2pPr marL="914400" marR="0" lvl="1" indent="-228600" algn="l" rtl="0">
              <a:lnSpc>
                <a:spcPct val="100000"/>
              </a:lnSpc>
              <a:spcBef>
                <a:spcPts val="480"/>
              </a:spcBef>
              <a:spcAft>
                <a:spcPts val="0"/>
              </a:spcAft>
              <a:buClr>
                <a:srgbClr val="FFFFFF"/>
              </a:buClr>
              <a:buSzPts val="2000"/>
              <a:buFont typeface="Sniglet"/>
              <a:buNone/>
              <a:defRPr sz="2000" b="0" i="0" u="none" strike="noStrike" cap="none">
                <a:solidFill>
                  <a:srgbClr val="FFFFFF"/>
                </a:solidFill>
                <a:latin typeface="Sniglet"/>
                <a:ea typeface="Sniglet"/>
                <a:cs typeface="Sniglet"/>
                <a:sym typeface="Sniglet"/>
              </a:defRPr>
            </a:lvl2pPr>
            <a:lvl3pPr marL="1371600" marR="0" lvl="2" indent="-228600" algn="l" rtl="0">
              <a:lnSpc>
                <a:spcPct val="100000"/>
              </a:lnSpc>
              <a:spcBef>
                <a:spcPts val="480"/>
              </a:spcBef>
              <a:spcAft>
                <a:spcPts val="0"/>
              </a:spcAft>
              <a:buClr>
                <a:srgbClr val="FFFFFF"/>
              </a:buClr>
              <a:buSzPts val="2000"/>
              <a:buFont typeface="Sniglet"/>
              <a:buNone/>
              <a:defRPr sz="2000" b="0" i="0" u="none" strike="noStrike" cap="none">
                <a:solidFill>
                  <a:srgbClr val="FFFFFF"/>
                </a:solidFill>
                <a:latin typeface="Sniglet"/>
                <a:ea typeface="Sniglet"/>
                <a:cs typeface="Sniglet"/>
                <a:sym typeface="Sniglet"/>
              </a:defRPr>
            </a:lvl3pPr>
            <a:lvl4pPr marL="1828800" marR="0" lvl="3" indent="-228600" algn="l" rtl="0">
              <a:lnSpc>
                <a:spcPct val="100000"/>
              </a:lnSpc>
              <a:spcBef>
                <a:spcPts val="360"/>
              </a:spcBef>
              <a:spcAft>
                <a:spcPts val="0"/>
              </a:spcAft>
              <a:buClr>
                <a:srgbClr val="FFFFFF"/>
              </a:buClr>
              <a:buSzPts val="2000"/>
              <a:buFont typeface="Sniglet"/>
              <a:buNone/>
              <a:defRPr sz="2000" b="0" i="0" u="none" strike="noStrike" cap="none">
                <a:solidFill>
                  <a:srgbClr val="FFFFFF"/>
                </a:solidFill>
                <a:latin typeface="Sniglet"/>
                <a:ea typeface="Sniglet"/>
                <a:cs typeface="Sniglet"/>
                <a:sym typeface="Sniglet"/>
              </a:defRPr>
            </a:lvl4pPr>
            <a:lvl5pPr marL="2286000" marR="0" lvl="4" indent="-228600" algn="l" rtl="0">
              <a:lnSpc>
                <a:spcPct val="100000"/>
              </a:lnSpc>
              <a:spcBef>
                <a:spcPts val="360"/>
              </a:spcBef>
              <a:spcAft>
                <a:spcPts val="0"/>
              </a:spcAft>
              <a:buClr>
                <a:srgbClr val="FFFFFF"/>
              </a:buClr>
              <a:buSzPts val="2000"/>
              <a:buFont typeface="Sniglet"/>
              <a:buNone/>
              <a:defRPr sz="2000" b="0" i="0" u="none" strike="noStrike" cap="none">
                <a:solidFill>
                  <a:srgbClr val="FFFFFF"/>
                </a:solidFill>
                <a:latin typeface="Sniglet"/>
                <a:ea typeface="Sniglet"/>
                <a:cs typeface="Sniglet"/>
                <a:sym typeface="Sniglet"/>
              </a:defRPr>
            </a:lvl5pPr>
            <a:lvl6pPr marL="2743200" marR="0" lvl="5" indent="-228600" algn="l" rtl="0">
              <a:lnSpc>
                <a:spcPct val="100000"/>
              </a:lnSpc>
              <a:spcBef>
                <a:spcPts val="360"/>
              </a:spcBef>
              <a:spcAft>
                <a:spcPts val="0"/>
              </a:spcAft>
              <a:buClr>
                <a:srgbClr val="FFFFFF"/>
              </a:buClr>
              <a:buSzPts val="2000"/>
              <a:buFont typeface="Sniglet"/>
              <a:buNone/>
              <a:defRPr sz="2000" b="0" i="0" u="none" strike="noStrike" cap="none">
                <a:solidFill>
                  <a:srgbClr val="FFFFFF"/>
                </a:solidFill>
                <a:latin typeface="Sniglet"/>
                <a:ea typeface="Sniglet"/>
                <a:cs typeface="Sniglet"/>
                <a:sym typeface="Sniglet"/>
              </a:defRPr>
            </a:lvl6pPr>
            <a:lvl7pPr marL="3200400" marR="0" lvl="6" indent="-228600" algn="l" rtl="0">
              <a:lnSpc>
                <a:spcPct val="100000"/>
              </a:lnSpc>
              <a:spcBef>
                <a:spcPts val="360"/>
              </a:spcBef>
              <a:spcAft>
                <a:spcPts val="0"/>
              </a:spcAft>
              <a:buClr>
                <a:srgbClr val="FFFFFF"/>
              </a:buClr>
              <a:buSzPts val="2000"/>
              <a:buFont typeface="Sniglet"/>
              <a:buNone/>
              <a:defRPr sz="2000" b="0" i="0" u="none" strike="noStrike" cap="none">
                <a:solidFill>
                  <a:srgbClr val="FFFFFF"/>
                </a:solidFill>
                <a:latin typeface="Sniglet"/>
                <a:ea typeface="Sniglet"/>
                <a:cs typeface="Sniglet"/>
                <a:sym typeface="Sniglet"/>
              </a:defRPr>
            </a:lvl7pPr>
            <a:lvl8pPr marL="3657600" marR="0" lvl="7" indent="-228600" algn="l" rtl="0">
              <a:lnSpc>
                <a:spcPct val="100000"/>
              </a:lnSpc>
              <a:spcBef>
                <a:spcPts val="360"/>
              </a:spcBef>
              <a:spcAft>
                <a:spcPts val="0"/>
              </a:spcAft>
              <a:buClr>
                <a:srgbClr val="FFFFFF"/>
              </a:buClr>
              <a:buSzPts val="2000"/>
              <a:buFont typeface="Sniglet"/>
              <a:buNone/>
              <a:defRPr sz="2000" b="0" i="0" u="none" strike="noStrike" cap="none">
                <a:solidFill>
                  <a:srgbClr val="FFFFFF"/>
                </a:solidFill>
                <a:latin typeface="Sniglet"/>
                <a:ea typeface="Sniglet"/>
                <a:cs typeface="Sniglet"/>
                <a:sym typeface="Sniglet"/>
              </a:defRPr>
            </a:lvl8pPr>
            <a:lvl9pPr marL="4114800" marR="0" lvl="8" indent="-228600" algn="l" rtl="0">
              <a:lnSpc>
                <a:spcPct val="100000"/>
              </a:lnSpc>
              <a:spcBef>
                <a:spcPts val="360"/>
              </a:spcBef>
              <a:spcAft>
                <a:spcPts val="0"/>
              </a:spcAft>
              <a:buClr>
                <a:srgbClr val="FFFFFF"/>
              </a:buClr>
              <a:buSzPts val="2000"/>
              <a:buFont typeface="Sniglet"/>
              <a:buNone/>
              <a:defRPr sz="2000" b="0" i="0" u="none" strike="noStrike" cap="none">
                <a:solidFill>
                  <a:srgbClr val="FFFFFF"/>
                </a:solidFill>
                <a:latin typeface="Sniglet"/>
                <a:ea typeface="Sniglet"/>
                <a:cs typeface="Sniglet"/>
                <a:sym typeface="Snigle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37"/>
        <p:cNvGrpSpPr/>
        <p:nvPr/>
      </p:nvGrpSpPr>
      <p:grpSpPr>
        <a:xfrm>
          <a:off x="0" y="0"/>
          <a:ext cx="0" cy="0"/>
          <a:chOff x="0" y="0"/>
          <a:chExt cx="0" cy="0"/>
        </a:xfrm>
      </p:grpSpPr>
      <p:sp>
        <p:nvSpPr>
          <p:cNvPr id="38" name="Google Shape;38;p4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9pPr>
          </a:lstStyle>
          <a:p>
            <a:endParaRPr/>
          </a:p>
        </p:txBody>
      </p:sp>
      <p:sp>
        <p:nvSpPr>
          <p:cNvPr id="39" name="Google Shape;39;p48"/>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74650" algn="l" rtl="0">
              <a:lnSpc>
                <a:spcPct val="100000"/>
              </a:lnSpc>
              <a:spcBef>
                <a:spcPts val="46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0" name="Google Shape;40;p4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A0A0A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4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A0A0A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4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A0A0A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A0A0A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A0A0A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A0A0A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A0A0A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A0A0A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A0A0A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A0A0A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A0A0A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
        <p:cNvGrpSpPr/>
        <p:nvPr/>
      </p:nvGrpSpPr>
      <p:grpSpPr>
        <a:xfrm>
          <a:off x="0" y="0"/>
          <a:ext cx="0" cy="0"/>
          <a:chOff x="0" y="0"/>
          <a:chExt cx="0" cy="0"/>
        </a:xfrm>
      </p:grpSpPr>
      <p:sp>
        <p:nvSpPr>
          <p:cNvPr id="70" name="Google Shape;70;p5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1" name="Google Shape;71;p5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2" name="Google Shape;72;p5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5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5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58"/>
          <p:cNvSpPr txBox="1"/>
          <p:nvPr/>
        </p:nvSpPr>
        <p:spPr>
          <a:xfrm>
            <a:off x="1187451" y="0"/>
            <a:ext cx="9984316"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1" i="1" u="none" strike="noStrike" cap="none">
              <a:solidFill>
                <a:srgbClr val="000000"/>
              </a:solidFill>
              <a:latin typeface="Arial"/>
              <a:ea typeface="Arial"/>
              <a:cs typeface="Arial"/>
              <a:sym typeface="Arial"/>
            </a:endParaRPr>
          </a:p>
        </p:txBody>
      </p:sp>
      <p:sp>
        <p:nvSpPr>
          <p:cNvPr id="96" name="Google Shape;96;p58"/>
          <p:cNvSpPr txBox="1">
            <a:spLocks noGrp="1"/>
          </p:cNvSpPr>
          <p:nvPr>
            <p:ph type="title"/>
          </p:nvPr>
        </p:nvSpPr>
        <p:spPr>
          <a:xfrm>
            <a:off x="1100667" y="839789"/>
            <a:ext cx="9990667" cy="48418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9pPr>
          </a:lstStyle>
          <a:p>
            <a:endParaRPr/>
          </a:p>
        </p:txBody>
      </p:sp>
      <p:sp>
        <p:nvSpPr>
          <p:cNvPr id="97" name="Google Shape;97;p58"/>
          <p:cNvSpPr txBox="1">
            <a:spLocks noGrp="1"/>
          </p:cNvSpPr>
          <p:nvPr>
            <p:ph type="body" idx="1"/>
          </p:nvPr>
        </p:nvSpPr>
        <p:spPr>
          <a:xfrm>
            <a:off x="1200151" y="1600201"/>
            <a:ext cx="9889067" cy="45259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56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1pPr>
            <a:lvl2pPr marL="914400" marR="0" lvl="1" indent="-406400" algn="l" rtl="0">
              <a:lnSpc>
                <a:spcPct val="100000"/>
              </a:lnSpc>
              <a:spcBef>
                <a:spcPts val="56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2pPr>
            <a:lvl3pPr marL="1371600" marR="0" lvl="2" indent="-381000" algn="l" rtl="0">
              <a:lnSpc>
                <a:spcPct val="100000"/>
              </a:lnSpc>
              <a:spcBef>
                <a:spcPts val="48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5pPr>
            <a:lvl6pPr marL="2743200" marR="0" lvl="5"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6pPr>
            <a:lvl7pPr marL="3200400" marR="0" lvl="6"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7pPr>
            <a:lvl8pPr marL="3657600" marR="0" lvl="7"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8pPr>
            <a:lvl9pPr marL="4114800" marR="0" lvl="8"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9pPr>
          </a:lstStyle>
          <a:p>
            <a:endParaRPr/>
          </a:p>
        </p:txBody>
      </p:sp>
      <p:sp>
        <p:nvSpPr>
          <p:cNvPr id="98" name="Google Shape;98;p58"/>
          <p:cNvSpPr/>
          <p:nvPr/>
        </p:nvSpPr>
        <p:spPr>
          <a:xfrm>
            <a:off x="1" y="0"/>
            <a:ext cx="749300" cy="6858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cxnSp>
        <p:nvCxnSpPr>
          <p:cNvPr id="99" name="Google Shape;99;p58"/>
          <p:cNvCxnSpPr/>
          <p:nvPr/>
        </p:nvCxnSpPr>
        <p:spPr>
          <a:xfrm rot="10800000">
            <a:off x="831851" y="1"/>
            <a:ext cx="0" cy="6327775"/>
          </a:xfrm>
          <a:prstGeom prst="straightConnector1">
            <a:avLst/>
          </a:prstGeom>
          <a:noFill/>
          <a:ln w="9525" cap="flat" cmpd="sng">
            <a:solidFill>
              <a:srgbClr val="000000"/>
            </a:solidFill>
            <a:prstDash val="solid"/>
            <a:round/>
            <a:headEnd type="none" w="sm" len="sm"/>
            <a:tailEnd type="none" w="sm" len="sm"/>
          </a:ln>
        </p:spPr>
      </p:cxnSp>
      <p:cxnSp>
        <p:nvCxnSpPr>
          <p:cNvPr id="100" name="Google Shape;100;p58"/>
          <p:cNvCxnSpPr/>
          <p:nvPr/>
        </p:nvCxnSpPr>
        <p:spPr>
          <a:xfrm>
            <a:off x="0" y="6181725"/>
            <a:ext cx="12192000" cy="0"/>
          </a:xfrm>
          <a:prstGeom prst="straightConnector1">
            <a:avLst/>
          </a:prstGeom>
          <a:noFill/>
          <a:ln w="9525" cap="flat" cmpd="sng">
            <a:solidFill>
              <a:srgbClr val="000000"/>
            </a:solidFill>
            <a:prstDash val="dash"/>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
        <p:cNvGrpSpPr/>
        <p:nvPr/>
      </p:nvGrpSpPr>
      <p:grpSpPr>
        <a:xfrm>
          <a:off x="0" y="0"/>
          <a:ext cx="0" cy="0"/>
          <a:chOff x="0" y="0"/>
          <a:chExt cx="0" cy="0"/>
        </a:xfrm>
      </p:grpSpPr>
      <p:sp>
        <p:nvSpPr>
          <p:cNvPr id="142" name="Google Shape;142;p60"/>
          <p:cNvSpPr txBox="1"/>
          <p:nvPr/>
        </p:nvSpPr>
        <p:spPr>
          <a:xfrm>
            <a:off x="1187451" y="0"/>
            <a:ext cx="9984316"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1" i="1" u="none" strike="noStrike" cap="none">
              <a:solidFill>
                <a:srgbClr val="000000"/>
              </a:solidFill>
              <a:latin typeface="Arial"/>
              <a:ea typeface="Arial"/>
              <a:cs typeface="Arial"/>
              <a:sym typeface="Arial"/>
            </a:endParaRPr>
          </a:p>
        </p:txBody>
      </p:sp>
      <p:sp>
        <p:nvSpPr>
          <p:cNvPr id="143" name="Google Shape;143;p60"/>
          <p:cNvSpPr txBox="1">
            <a:spLocks noGrp="1"/>
          </p:cNvSpPr>
          <p:nvPr>
            <p:ph type="title"/>
          </p:nvPr>
        </p:nvSpPr>
        <p:spPr>
          <a:xfrm>
            <a:off x="1100667" y="839789"/>
            <a:ext cx="9990667" cy="48418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9pPr>
          </a:lstStyle>
          <a:p>
            <a:endParaRPr/>
          </a:p>
        </p:txBody>
      </p:sp>
      <p:sp>
        <p:nvSpPr>
          <p:cNvPr id="144" name="Google Shape;144;p60"/>
          <p:cNvSpPr txBox="1">
            <a:spLocks noGrp="1"/>
          </p:cNvSpPr>
          <p:nvPr>
            <p:ph type="body" idx="1"/>
          </p:nvPr>
        </p:nvSpPr>
        <p:spPr>
          <a:xfrm>
            <a:off x="1200151" y="1600201"/>
            <a:ext cx="9889067" cy="45259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56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1pPr>
            <a:lvl2pPr marL="914400" marR="0" lvl="1" indent="-406400" algn="l" rtl="0">
              <a:lnSpc>
                <a:spcPct val="100000"/>
              </a:lnSpc>
              <a:spcBef>
                <a:spcPts val="56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2pPr>
            <a:lvl3pPr marL="1371600" marR="0" lvl="2" indent="-381000" algn="l" rtl="0">
              <a:lnSpc>
                <a:spcPct val="100000"/>
              </a:lnSpc>
              <a:spcBef>
                <a:spcPts val="48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5pPr>
            <a:lvl6pPr marL="2743200" marR="0" lvl="5"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6pPr>
            <a:lvl7pPr marL="3200400" marR="0" lvl="6"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7pPr>
            <a:lvl8pPr marL="3657600" marR="0" lvl="7"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8pPr>
            <a:lvl9pPr marL="4114800" marR="0" lvl="8"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9pPr>
          </a:lstStyle>
          <a:p>
            <a:endParaRPr/>
          </a:p>
        </p:txBody>
      </p:sp>
      <p:sp>
        <p:nvSpPr>
          <p:cNvPr id="145" name="Google Shape;145;p60"/>
          <p:cNvSpPr/>
          <p:nvPr/>
        </p:nvSpPr>
        <p:spPr>
          <a:xfrm>
            <a:off x="1" y="0"/>
            <a:ext cx="749300" cy="6858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cxnSp>
        <p:nvCxnSpPr>
          <p:cNvPr id="146" name="Google Shape;146;p60"/>
          <p:cNvCxnSpPr/>
          <p:nvPr/>
        </p:nvCxnSpPr>
        <p:spPr>
          <a:xfrm rot="10800000">
            <a:off x="831851" y="1"/>
            <a:ext cx="0" cy="6327775"/>
          </a:xfrm>
          <a:prstGeom prst="straightConnector1">
            <a:avLst/>
          </a:prstGeom>
          <a:noFill/>
          <a:ln w="9525" cap="flat" cmpd="sng">
            <a:solidFill>
              <a:srgbClr val="000000"/>
            </a:solidFill>
            <a:prstDash val="solid"/>
            <a:round/>
            <a:headEnd type="none" w="sm" len="sm"/>
            <a:tailEnd type="none" w="sm" len="sm"/>
          </a:ln>
        </p:spPr>
      </p:cxnSp>
      <p:cxnSp>
        <p:nvCxnSpPr>
          <p:cNvPr id="147" name="Google Shape;147;p60"/>
          <p:cNvCxnSpPr/>
          <p:nvPr/>
        </p:nvCxnSpPr>
        <p:spPr>
          <a:xfrm>
            <a:off x="0" y="6181725"/>
            <a:ext cx="12192000" cy="0"/>
          </a:xfrm>
          <a:prstGeom prst="straightConnector1">
            <a:avLst/>
          </a:prstGeom>
          <a:noFill/>
          <a:ln w="9525" cap="flat" cmpd="sng">
            <a:solidFill>
              <a:srgbClr val="000000"/>
            </a:solidFill>
            <a:prstDash val="dash"/>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8"/>
        <p:cNvGrpSpPr/>
        <p:nvPr/>
      </p:nvGrpSpPr>
      <p:grpSpPr>
        <a:xfrm>
          <a:off x="0" y="0"/>
          <a:ext cx="0" cy="0"/>
          <a:chOff x="0" y="0"/>
          <a:chExt cx="0" cy="0"/>
        </a:xfrm>
      </p:grpSpPr>
      <p:sp>
        <p:nvSpPr>
          <p:cNvPr id="189" name="Google Shape;189;p62"/>
          <p:cNvSpPr txBox="1"/>
          <p:nvPr/>
        </p:nvSpPr>
        <p:spPr>
          <a:xfrm>
            <a:off x="1187451" y="0"/>
            <a:ext cx="9984316"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1" i="1" u="none" strike="noStrike" cap="none">
              <a:solidFill>
                <a:srgbClr val="000000"/>
              </a:solidFill>
              <a:latin typeface="Arial"/>
              <a:ea typeface="Arial"/>
              <a:cs typeface="Arial"/>
              <a:sym typeface="Arial"/>
            </a:endParaRPr>
          </a:p>
        </p:txBody>
      </p:sp>
      <p:sp>
        <p:nvSpPr>
          <p:cNvPr id="190" name="Google Shape;190;p62"/>
          <p:cNvSpPr txBox="1">
            <a:spLocks noGrp="1"/>
          </p:cNvSpPr>
          <p:nvPr>
            <p:ph type="title"/>
          </p:nvPr>
        </p:nvSpPr>
        <p:spPr>
          <a:xfrm>
            <a:off x="1100667" y="839789"/>
            <a:ext cx="9990667" cy="48418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3200" b="1" i="1" u="none" strike="noStrike" cap="none">
                <a:solidFill>
                  <a:srgbClr val="000000"/>
                </a:solidFill>
                <a:latin typeface="Arial"/>
                <a:ea typeface="Arial"/>
                <a:cs typeface="Arial"/>
                <a:sym typeface="Arial"/>
              </a:defRPr>
            </a:lvl9pPr>
          </a:lstStyle>
          <a:p>
            <a:endParaRPr/>
          </a:p>
        </p:txBody>
      </p:sp>
      <p:sp>
        <p:nvSpPr>
          <p:cNvPr id="191" name="Google Shape;191;p62"/>
          <p:cNvSpPr txBox="1">
            <a:spLocks noGrp="1"/>
          </p:cNvSpPr>
          <p:nvPr>
            <p:ph type="body" idx="1"/>
          </p:nvPr>
        </p:nvSpPr>
        <p:spPr>
          <a:xfrm>
            <a:off x="1200151" y="1600201"/>
            <a:ext cx="9889067" cy="45259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56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1pPr>
            <a:lvl2pPr marL="914400" marR="0" lvl="1" indent="-406400" algn="l" rtl="0">
              <a:lnSpc>
                <a:spcPct val="100000"/>
              </a:lnSpc>
              <a:spcBef>
                <a:spcPts val="56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2pPr>
            <a:lvl3pPr marL="1371600" marR="0" lvl="2" indent="-381000" algn="l" rtl="0">
              <a:lnSpc>
                <a:spcPct val="100000"/>
              </a:lnSpc>
              <a:spcBef>
                <a:spcPts val="48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5pPr>
            <a:lvl6pPr marL="2743200" marR="0" lvl="5"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6pPr>
            <a:lvl7pPr marL="3200400" marR="0" lvl="6"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7pPr>
            <a:lvl8pPr marL="3657600" marR="0" lvl="7"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8pPr>
            <a:lvl9pPr marL="4114800" marR="0" lvl="8"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9pPr>
          </a:lstStyle>
          <a:p>
            <a:endParaRPr/>
          </a:p>
        </p:txBody>
      </p:sp>
      <p:sp>
        <p:nvSpPr>
          <p:cNvPr id="192" name="Google Shape;192;p62"/>
          <p:cNvSpPr/>
          <p:nvPr/>
        </p:nvSpPr>
        <p:spPr>
          <a:xfrm>
            <a:off x="1" y="0"/>
            <a:ext cx="749300" cy="6858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93" name="Google Shape;193;p62"/>
          <p:cNvSpPr txBox="1"/>
          <p:nvPr/>
        </p:nvSpPr>
        <p:spPr>
          <a:xfrm>
            <a:off x="11089218" y="1"/>
            <a:ext cx="1102783" cy="5191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fld id="{00000000-1234-1234-1234-123412341234}" type="slidenum">
              <a:rPr lang="en-US" sz="2800" b="0" i="0" u="none" strike="noStrike" cap="none">
                <a:solidFill>
                  <a:schemeClr val="accent1"/>
                </a:solidFill>
                <a:latin typeface="Times New Roman"/>
                <a:ea typeface="Times New Roman"/>
                <a:cs typeface="Times New Roman"/>
                <a:sym typeface="Times New Roman"/>
              </a:rPr>
              <a:t>‹#›</a:t>
            </a:fld>
            <a:endParaRPr sz="2800" b="0" i="0" u="none" strike="noStrike" cap="none">
              <a:solidFill>
                <a:schemeClr val="accent1"/>
              </a:solidFill>
              <a:latin typeface="Times New Roman"/>
              <a:ea typeface="Times New Roman"/>
              <a:cs typeface="Times New Roman"/>
              <a:sym typeface="Times New Roman"/>
            </a:endParaRPr>
          </a:p>
        </p:txBody>
      </p:sp>
      <p:cxnSp>
        <p:nvCxnSpPr>
          <p:cNvPr id="194" name="Google Shape;194;p62"/>
          <p:cNvCxnSpPr/>
          <p:nvPr/>
        </p:nvCxnSpPr>
        <p:spPr>
          <a:xfrm rot="10800000">
            <a:off x="831851" y="1"/>
            <a:ext cx="0" cy="6327775"/>
          </a:xfrm>
          <a:prstGeom prst="straightConnector1">
            <a:avLst/>
          </a:prstGeom>
          <a:noFill/>
          <a:ln w="9525" cap="flat" cmpd="sng">
            <a:solidFill>
              <a:srgbClr val="000000"/>
            </a:solidFill>
            <a:prstDash val="solid"/>
            <a:round/>
            <a:headEnd type="none" w="sm" len="sm"/>
            <a:tailEnd type="none" w="sm" len="sm"/>
          </a:ln>
        </p:spPr>
      </p:cxnSp>
      <p:cxnSp>
        <p:nvCxnSpPr>
          <p:cNvPr id="195" name="Google Shape;195;p62"/>
          <p:cNvCxnSpPr/>
          <p:nvPr/>
        </p:nvCxnSpPr>
        <p:spPr>
          <a:xfrm>
            <a:off x="0" y="6181725"/>
            <a:ext cx="12192000" cy="0"/>
          </a:xfrm>
          <a:prstGeom prst="straightConnector1">
            <a:avLst/>
          </a:prstGeom>
          <a:noFill/>
          <a:ln w="9525" cap="flat" cmpd="sng">
            <a:solidFill>
              <a:srgbClr val="000000"/>
            </a:solidFill>
            <a:prstDash val="dash"/>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oleObject" Target="../embeddings/oleObject2.bin"/><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8gwifi.org/rsafunctions.jsp" TargetMode="External"/><Relationship Id="rId7" Type="http://schemas.openxmlformats.org/officeDocument/2006/relationships/hyperlink" Target="https://8gwifi.org/RSAFunctionality?keysize=1024"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hyperlink" Target="https://keys.openpgp.org/" TargetMode="External"/><Relationship Id="rId5" Type="http://schemas.openxmlformats.org/officeDocument/2006/relationships/hyperlink" Target="https://for.edu.sg/cz2a-padlet" TargetMode="External"/><Relationship Id="rId4" Type="http://schemas.openxmlformats.org/officeDocument/2006/relationships/hyperlink" Target="https://onlinepgp.com/"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hyperlink" Target="https://www.google.com.sg/" TargetMode="External"/><Relationship Id="rId5" Type="http://schemas.openxmlformats.org/officeDocument/2006/relationships/image" Target="../media/image25.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hyperlink" Target="https://crt.sh/" TargetMode="External"/><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openxmlformats.org/officeDocument/2006/relationships/oleObject" Target="../embeddings/oleObject12.bin"/><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34.png"/><Relationship Id="rId17" Type="http://schemas.openxmlformats.org/officeDocument/2006/relationships/image" Target="../media/image37.png"/><Relationship Id="rId2" Type="http://schemas.openxmlformats.org/officeDocument/2006/relationships/notesSlide" Target="../notesSlides/notesSlide29.xml"/><Relationship Id="rId16" Type="http://schemas.openxmlformats.org/officeDocument/2006/relationships/oleObject" Target="../embeddings/oleObject11.bin"/><Relationship Id="rId1" Type="http://schemas.openxmlformats.org/officeDocument/2006/relationships/slideLayout" Target="../slideLayouts/slideLayout16.xml"/><Relationship Id="rId6" Type="http://schemas.openxmlformats.org/officeDocument/2006/relationships/image" Target="../media/image31.png"/><Relationship Id="rId11" Type="http://schemas.openxmlformats.org/officeDocument/2006/relationships/oleObject" Target="../embeddings/oleObject9.bin"/><Relationship Id="rId5" Type="http://schemas.openxmlformats.org/officeDocument/2006/relationships/oleObject" Target="../embeddings/oleObject6.bin"/><Relationship Id="rId15" Type="http://schemas.openxmlformats.org/officeDocument/2006/relationships/image" Target="../media/image36.png"/><Relationship Id="rId10" Type="http://schemas.openxmlformats.org/officeDocument/2006/relationships/image" Target="../media/image33.png"/><Relationship Id="rId19" Type="http://schemas.openxmlformats.org/officeDocument/2006/relationships/image" Target="../media/image38.png"/><Relationship Id="rId4" Type="http://schemas.openxmlformats.org/officeDocument/2006/relationships/image" Target="../media/image30.png"/><Relationship Id="rId9" Type="http://schemas.openxmlformats.org/officeDocument/2006/relationships/oleObject" Target="../embeddings/oleObject8.bin"/><Relationship Id="rId14" Type="http://schemas.openxmlformats.org/officeDocument/2006/relationships/oleObject" Target="../embeddings/oleObject10.bin"/></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hyperlink" Target="http://www.animationfactory.com/free/computer/parts_variant_page_server_on_fire.html" TargetMode="External"/><Relationship Id="rId7"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35.xml"/><Relationship Id="rId6" Type="http://schemas.openxmlformats.org/officeDocument/2006/relationships/image" Target="../media/image47.jpg"/><Relationship Id="rId5" Type="http://schemas.openxmlformats.org/officeDocument/2006/relationships/image" Target="../media/image46.png"/><Relationship Id="rId4" Type="http://schemas.openxmlformats.org/officeDocument/2006/relationships/image" Target="../media/image45.gif"/></Relationships>
</file>

<file path=ppt/slides/_rels/slide36.xml.rels><?xml version="1.0" encoding="UTF-8" standalone="yes"?>
<Relationships xmlns="http://schemas.openxmlformats.org/package/2006/relationships"><Relationship Id="rId3" Type="http://schemas.openxmlformats.org/officeDocument/2006/relationships/hyperlink" Target="http://www.animationfactory.com/free/computer/parts_variant_page_server_on_fire.html" TargetMode="External"/><Relationship Id="rId2" Type="http://schemas.openxmlformats.org/officeDocument/2006/relationships/notesSlide" Target="../notesSlides/notesSlide34.xml"/><Relationship Id="rId1" Type="http://schemas.openxmlformats.org/officeDocument/2006/relationships/slideLayout" Target="../slideLayouts/slideLayout35.xml"/><Relationship Id="rId5" Type="http://schemas.openxmlformats.org/officeDocument/2006/relationships/image" Target="../media/image48.png"/><Relationship Id="rId4" Type="http://schemas.openxmlformats.org/officeDocument/2006/relationships/image" Target="../media/image45.gif"/></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48.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48.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48.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50.png"/><Relationship Id="rId7" Type="http://schemas.openxmlformats.org/officeDocument/2006/relationships/image" Target="../media/image51.jpg"/><Relationship Id="rId2" Type="http://schemas.openxmlformats.org/officeDocument/2006/relationships/notesSlide" Target="../notesSlides/notesSlide39.xml"/><Relationship Id="rId1" Type="http://schemas.openxmlformats.org/officeDocument/2006/relationships/slideLayout" Target="../slideLayouts/slideLayout48.xml"/><Relationship Id="rId6"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1.png"/><Relationship Id="rId4" Type="http://schemas.openxmlformats.org/officeDocument/2006/relationships/oleObject" Target="../embeddings/oleObject8.bin"/><Relationship Id="rId9" Type="http://schemas.openxmlformats.org/officeDocument/2006/relationships/oleObject" Target="../embeddings/oleObject6.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8.xml"/></Relationships>
</file>

<file path=ppt/slides/_rels/slide43.xml.rels><?xml version="1.0" encoding="UTF-8" standalone="yes"?>
<Relationships xmlns="http://schemas.openxmlformats.org/package/2006/relationships"><Relationship Id="rId3" Type="http://schemas.openxmlformats.org/officeDocument/2006/relationships/hyperlink" Target="https://njc.co/login"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9.png"/><Relationship Id="rId7" Type="http://schemas.openxmlformats.org/officeDocument/2006/relationships/image" Target="../media/image52.jpg"/><Relationship Id="rId2" Type="http://schemas.openxmlformats.org/officeDocument/2006/relationships/notesSlide" Target="../notesSlides/notesSlide43.xml"/><Relationship Id="rId1" Type="http://schemas.openxmlformats.org/officeDocument/2006/relationships/slideLayout" Target="../slideLayouts/slideLayout48.xml"/><Relationship Id="rId6" Type="http://schemas.openxmlformats.org/officeDocument/2006/relationships/image" Target="../media/image33.png"/><Relationship Id="rId5" Type="http://schemas.openxmlformats.org/officeDocument/2006/relationships/oleObject" Target="../embeddings/oleObject8.bin"/><Relationship Id="rId10" Type="http://schemas.openxmlformats.org/officeDocument/2006/relationships/image" Target="../media/image31.png"/><Relationship Id="rId4" Type="http://schemas.openxmlformats.org/officeDocument/2006/relationships/image" Target="../media/image51.jpg"/><Relationship Id="rId9" Type="http://schemas.openxmlformats.org/officeDocument/2006/relationships/oleObject" Target="../embeddings/oleObject6.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qlinjection.ipynb"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Pictures/VirusScan.PN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
          <p:cNvSpPr txBox="1">
            <a:spLocks noGrp="1"/>
          </p:cNvSpPr>
          <p:nvPr>
            <p:ph type="ctrTitle"/>
          </p:nvPr>
        </p:nvSpPr>
        <p:spPr>
          <a:xfrm>
            <a:off x="914400" y="2619123"/>
            <a:ext cx="10363200" cy="154639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400"/>
              <a:buNone/>
            </a:pPr>
            <a:r>
              <a:rPr lang="en-US"/>
              <a:t>Network Security</a:t>
            </a:r>
            <a:endParaRPr/>
          </a:p>
        </p:txBody>
      </p:sp>
      <p:sp>
        <p:nvSpPr>
          <p:cNvPr id="275" name="Google Shape;275;p1"/>
          <p:cNvSpPr txBox="1">
            <a:spLocks noGrp="1"/>
          </p:cNvSpPr>
          <p:nvPr>
            <p:ph type="subTitle" idx="1"/>
          </p:nvPr>
        </p:nvSpPr>
        <p:spPr>
          <a:xfrm>
            <a:off x="3734283" y="3732028"/>
            <a:ext cx="4723434" cy="1405465"/>
          </a:xfrm>
          <a:prstGeom prst="rect">
            <a:avLst/>
          </a:prstGeom>
          <a:noFill/>
          <a:ln>
            <a:noFill/>
          </a:ln>
        </p:spPr>
        <p:txBody>
          <a:bodyPr spcFirstLastPara="1" wrap="square" lIns="91425" tIns="91425" rIns="91425" bIns="91425" anchor="ctr" anchorCtr="0">
            <a:normAutofit/>
          </a:bodyPr>
          <a:lstStyle/>
          <a:p>
            <a:pPr marL="342900" lvl="0" indent="-342900" algn="just" rtl="0">
              <a:lnSpc>
                <a:spcPct val="100000"/>
              </a:lnSpc>
              <a:spcBef>
                <a:spcPts val="0"/>
              </a:spcBef>
              <a:spcAft>
                <a:spcPts val="0"/>
              </a:spcAft>
              <a:buSzPts val="2000"/>
              <a:buFont typeface="Arial"/>
              <a:buChar char="•"/>
            </a:pPr>
            <a:r>
              <a:rPr lang="en-US"/>
              <a:t>Principles of Network Security</a:t>
            </a:r>
            <a:endParaRPr/>
          </a:p>
          <a:p>
            <a:pPr marL="342900" lvl="0" indent="-342900" algn="just" rtl="0">
              <a:lnSpc>
                <a:spcPct val="100000"/>
              </a:lnSpc>
              <a:spcBef>
                <a:spcPts val="0"/>
              </a:spcBef>
              <a:spcAft>
                <a:spcPts val="0"/>
              </a:spcAft>
              <a:buSzPts val="2000"/>
              <a:buFont typeface="Arial"/>
              <a:buChar char="•"/>
            </a:pPr>
            <a:r>
              <a:rPr lang="en-US"/>
              <a:t>Cyber Attack</a:t>
            </a:r>
            <a:endParaRPr/>
          </a:p>
          <a:p>
            <a:pPr marL="342900" lvl="0" indent="-342900" algn="just" rtl="0">
              <a:lnSpc>
                <a:spcPct val="100000"/>
              </a:lnSpc>
              <a:spcBef>
                <a:spcPts val="0"/>
              </a:spcBef>
              <a:spcAft>
                <a:spcPts val="0"/>
              </a:spcAft>
              <a:buSzPts val="2000"/>
              <a:buFont typeface="Arial"/>
              <a:buChar char="•"/>
            </a:pPr>
            <a:r>
              <a:rPr lang="en-US"/>
              <a:t>Cyber Defence</a:t>
            </a:r>
            <a:endParaRPr/>
          </a:p>
          <a:p>
            <a:pPr marL="342900" lvl="0" indent="-342900" algn="ctr" rtl="0">
              <a:lnSpc>
                <a:spcPct val="100000"/>
              </a:lnSpc>
              <a:spcBef>
                <a:spcPts val="0"/>
              </a:spcBef>
              <a:spcAft>
                <a:spcPts val="0"/>
              </a:spcAft>
              <a:buSzPts val="20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3"/>
          <p:cNvSpPr txBox="1">
            <a:spLocks noGrp="1"/>
          </p:cNvSpPr>
          <p:nvPr>
            <p:ph type="body" idx="1"/>
          </p:nvPr>
        </p:nvSpPr>
        <p:spPr>
          <a:xfrm>
            <a:off x="2267900" y="1866401"/>
            <a:ext cx="7656400" cy="346298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000"/>
              <a:buNone/>
            </a:pPr>
            <a:r>
              <a:rPr lang="en-US"/>
              <a:t>Defending against Cyber Attack</a:t>
            </a:r>
            <a:endParaRPr/>
          </a:p>
          <a:p>
            <a:pPr marL="0" lvl="0" indent="0" algn="ctr" rtl="0">
              <a:lnSpc>
                <a:spcPct val="100000"/>
              </a:lnSpc>
              <a:spcBef>
                <a:spcPts val="0"/>
              </a:spcBef>
              <a:spcAft>
                <a:spcPts val="0"/>
              </a:spcAft>
              <a:buSzPts val="4000"/>
              <a:buNone/>
            </a:pPr>
            <a:endParaRPr/>
          </a:p>
          <a:p>
            <a:pPr marL="342900" lvl="0" indent="-342900" algn="l" rtl="0">
              <a:lnSpc>
                <a:spcPct val="100000"/>
              </a:lnSpc>
              <a:spcBef>
                <a:spcPts val="0"/>
              </a:spcBef>
              <a:spcAft>
                <a:spcPts val="0"/>
              </a:spcAft>
              <a:buSzPts val="4000"/>
              <a:buFont typeface="Arial"/>
              <a:buChar char="•"/>
            </a:pPr>
            <a:r>
              <a:rPr lang="en-US"/>
              <a:t>Authentication</a:t>
            </a:r>
            <a:endParaRPr/>
          </a:p>
          <a:p>
            <a:pPr marL="342900" lvl="0" indent="-342900" algn="l" rtl="0">
              <a:lnSpc>
                <a:spcPct val="100000"/>
              </a:lnSpc>
              <a:spcBef>
                <a:spcPts val="0"/>
              </a:spcBef>
              <a:spcAft>
                <a:spcPts val="0"/>
              </a:spcAft>
              <a:buSzPts val="4000"/>
              <a:buFont typeface="Arial"/>
              <a:buChar char="•"/>
            </a:pPr>
            <a:r>
              <a:rPr lang="en-US"/>
              <a:t>Authorisation</a:t>
            </a:r>
            <a:endParaRPr/>
          </a:p>
          <a:p>
            <a:pPr marL="342900" lvl="0" indent="-342900" algn="l" rtl="0">
              <a:lnSpc>
                <a:spcPct val="100000"/>
              </a:lnSpc>
              <a:spcBef>
                <a:spcPts val="0"/>
              </a:spcBef>
              <a:spcAft>
                <a:spcPts val="0"/>
              </a:spcAft>
              <a:buSzPts val="4000"/>
              <a:buFont typeface="Arial"/>
              <a:buChar char="•"/>
            </a:pPr>
            <a:r>
              <a:rPr lang="en-US"/>
              <a:t>Cryptography</a:t>
            </a:r>
            <a:endParaRPr/>
          </a:p>
          <a:p>
            <a:pPr marL="0" lvl="0" indent="0" algn="ctr" rtl="0">
              <a:lnSpc>
                <a:spcPct val="100000"/>
              </a:lnSpc>
              <a:spcBef>
                <a:spcPts val="0"/>
              </a:spcBef>
              <a:spcAft>
                <a:spcPts val="0"/>
              </a:spcAft>
              <a:buSzPts val="400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4"/>
          <p:cNvSpPr txBox="1">
            <a:spLocks noGrp="1"/>
          </p:cNvSpPr>
          <p:nvPr>
            <p:ph type="title"/>
          </p:nvPr>
        </p:nvSpPr>
        <p:spPr>
          <a:xfrm>
            <a:off x="0" y="0"/>
            <a:ext cx="12207900" cy="1143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600"/>
              <a:buNone/>
            </a:pPr>
            <a:r>
              <a:rPr lang="en-US"/>
              <a:t>Authentication vs Authorisation</a:t>
            </a:r>
            <a:br>
              <a:rPr lang="en-US"/>
            </a:br>
            <a:endParaRPr/>
          </a:p>
        </p:txBody>
      </p:sp>
      <p:sp>
        <p:nvSpPr>
          <p:cNvPr id="344" name="Google Shape;344;p14"/>
          <p:cNvSpPr txBox="1">
            <a:spLocks noGrp="1"/>
          </p:cNvSpPr>
          <p:nvPr>
            <p:ph type="body" idx="1"/>
          </p:nvPr>
        </p:nvSpPr>
        <p:spPr>
          <a:xfrm>
            <a:off x="552450" y="1143514"/>
            <a:ext cx="5325900" cy="54429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SzPts val="2100"/>
              <a:buFont typeface="Noto Sans Symbols"/>
              <a:buChar char="⮚"/>
            </a:pPr>
            <a:r>
              <a:rPr lang="en-US" b="1" u="sng"/>
              <a:t>Authentication</a:t>
            </a:r>
            <a:endParaRPr/>
          </a:p>
          <a:p>
            <a:pPr marL="685800" lvl="8" indent="-342900" algn="l" rtl="0">
              <a:lnSpc>
                <a:spcPct val="100000"/>
              </a:lnSpc>
              <a:spcBef>
                <a:spcPts val="0"/>
              </a:spcBef>
              <a:spcAft>
                <a:spcPts val="0"/>
              </a:spcAft>
              <a:buSzPts val="2100"/>
              <a:buFont typeface="Noto Sans Symbols"/>
              <a:buChar char="▪"/>
            </a:pPr>
            <a:r>
              <a:rPr lang="en-US"/>
              <a:t>Process of </a:t>
            </a:r>
            <a:r>
              <a:rPr lang="en-US" b="1" u="sng"/>
              <a:t>verifying</a:t>
            </a:r>
            <a:r>
              <a:rPr lang="en-US"/>
              <a:t> the </a:t>
            </a:r>
            <a:r>
              <a:rPr lang="en-US" b="1" u="sng"/>
              <a:t>identity</a:t>
            </a:r>
            <a:r>
              <a:rPr lang="en-US"/>
              <a:t> of user</a:t>
            </a:r>
            <a:endParaRPr/>
          </a:p>
          <a:p>
            <a:pPr marL="685800" lvl="8" indent="-342900" algn="l" rtl="0">
              <a:lnSpc>
                <a:spcPct val="100000"/>
              </a:lnSpc>
              <a:spcBef>
                <a:spcPts val="0"/>
              </a:spcBef>
              <a:spcAft>
                <a:spcPts val="0"/>
              </a:spcAft>
              <a:buSzPts val="2100"/>
              <a:buFont typeface="Noto Sans Symbols"/>
              <a:buChar char="▪"/>
            </a:pPr>
            <a:r>
              <a:rPr lang="en-US"/>
              <a:t>User needs to prove who he/she claims to be by providing evidence</a:t>
            </a:r>
            <a:endParaRPr/>
          </a:p>
          <a:p>
            <a:pPr marL="857250" lvl="8" indent="-514350" algn="l" rtl="0">
              <a:lnSpc>
                <a:spcPct val="100000"/>
              </a:lnSpc>
              <a:spcBef>
                <a:spcPts val="0"/>
              </a:spcBef>
              <a:spcAft>
                <a:spcPts val="0"/>
              </a:spcAft>
              <a:buSzPts val="2100"/>
              <a:buFont typeface="Arial"/>
              <a:buAutoNum type="romanLcPeriod"/>
            </a:pPr>
            <a:r>
              <a:rPr lang="en-US"/>
              <a:t>Something the user knows like login id and password</a:t>
            </a:r>
            <a:endParaRPr/>
          </a:p>
          <a:p>
            <a:pPr marL="857250" lvl="8" indent="-514350" algn="l" rtl="0">
              <a:lnSpc>
                <a:spcPct val="100000"/>
              </a:lnSpc>
              <a:spcBef>
                <a:spcPts val="0"/>
              </a:spcBef>
              <a:spcAft>
                <a:spcPts val="0"/>
              </a:spcAft>
              <a:buSzPts val="2100"/>
              <a:buFont typeface="Arial"/>
              <a:buAutoNum type="romanLcPeriod"/>
            </a:pPr>
            <a:r>
              <a:rPr lang="en-US"/>
              <a:t>Something the user owns. Eg OTP (One Time Password) on mobile phone / token </a:t>
            </a:r>
            <a:endParaRPr/>
          </a:p>
          <a:p>
            <a:pPr marL="857250" lvl="8" indent="-514350" algn="l" rtl="0">
              <a:lnSpc>
                <a:spcPct val="100000"/>
              </a:lnSpc>
              <a:spcBef>
                <a:spcPts val="0"/>
              </a:spcBef>
              <a:spcAft>
                <a:spcPts val="0"/>
              </a:spcAft>
              <a:buSzPts val="2100"/>
              <a:buFont typeface="Arial"/>
              <a:buAutoNum type="romanLcPeriod"/>
            </a:pPr>
            <a:r>
              <a:rPr lang="en-US"/>
              <a:t>Something unique that is measure from the user (Biometrics). Eg thumbprint, iris scan.</a:t>
            </a:r>
            <a:endParaRPr/>
          </a:p>
          <a:p>
            <a:pPr marL="857250" lvl="8" indent="-378904" algn="l" rtl="0">
              <a:lnSpc>
                <a:spcPct val="100000"/>
              </a:lnSpc>
              <a:spcBef>
                <a:spcPts val="0"/>
              </a:spcBef>
              <a:spcAft>
                <a:spcPts val="0"/>
              </a:spcAft>
              <a:buSzPts val="2133"/>
              <a:buFont typeface="Arial"/>
              <a:buNone/>
            </a:pPr>
            <a:endParaRPr/>
          </a:p>
          <a:p>
            <a:pPr marL="357187" lvl="0" indent="-357187" algn="l" rtl="0">
              <a:lnSpc>
                <a:spcPct val="100000"/>
              </a:lnSpc>
              <a:spcBef>
                <a:spcPts val="0"/>
              </a:spcBef>
              <a:spcAft>
                <a:spcPts val="0"/>
              </a:spcAft>
              <a:buSzPts val="2100"/>
              <a:buChar char="⮚"/>
            </a:pPr>
            <a:r>
              <a:rPr lang="en-US"/>
              <a:t>Multi-factor Authentication uses 2 or more evidence</a:t>
            </a:r>
            <a:endParaRPr/>
          </a:p>
          <a:p>
            <a:pPr marL="857250" lvl="8" indent="-378904" algn="l" rtl="0">
              <a:lnSpc>
                <a:spcPct val="100000"/>
              </a:lnSpc>
              <a:spcBef>
                <a:spcPts val="0"/>
              </a:spcBef>
              <a:spcAft>
                <a:spcPts val="0"/>
              </a:spcAft>
              <a:buSzPts val="2133"/>
              <a:buFont typeface="Arial"/>
              <a:buNone/>
            </a:pPr>
            <a:endParaRPr/>
          </a:p>
          <a:p>
            <a:pPr marL="342900" lvl="6" indent="-207454" algn="l" rtl="0">
              <a:lnSpc>
                <a:spcPct val="100000"/>
              </a:lnSpc>
              <a:spcBef>
                <a:spcPts val="0"/>
              </a:spcBef>
              <a:spcAft>
                <a:spcPts val="0"/>
              </a:spcAft>
              <a:buSzPts val="2133"/>
              <a:buFont typeface="Noto Sans Symbols"/>
              <a:buNone/>
            </a:pPr>
            <a:endParaRPr/>
          </a:p>
          <a:p>
            <a:pPr marL="342900" lvl="2" indent="-207454" algn="l" rtl="0">
              <a:lnSpc>
                <a:spcPct val="100000"/>
              </a:lnSpc>
              <a:spcBef>
                <a:spcPts val="0"/>
              </a:spcBef>
              <a:spcAft>
                <a:spcPts val="0"/>
              </a:spcAft>
              <a:buSzPts val="2133"/>
              <a:buNone/>
            </a:pPr>
            <a:endParaRPr/>
          </a:p>
        </p:txBody>
      </p:sp>
      <p:sp>
        <p:nvSpPr>
          <p:cNvPr id="345" name="Google Shape;345;p14"/>
          <p:cNvSpPr txBox="1"/>
          <p:nvPr/>
        </p:nvSpPr>
        <p:spPr>
          <a:xfrm>
            <a:off x="6104000" y="1143200"/>
            <a:ext cx="5325900" cy="45573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FFFFFF"/>
              </a:buClr>
              <a:buSzPts val="2133"/>
              <a:buFont typeface="Noto Sans Symbols"/>
              <a:buChar char="⮚"/>
            </a:pPr>
            <a:r>
              <a:rPr lang="en-US" sz="2133" b="1" i="0" u="sng" strike="noStrike" cap="none">
                <a:solidFill>
                  <a:srgbClr val="FFFFFF"/>
                </a:solidFill>
                <a:latin typeface="Sniglet"/>
                <a:ea typeface="Sniglet"/>
                <a:cs typeface="Sniglet"/>
                <a:sym typeface="Sniglet"/>
              </a:rPr>
              <a:t>Authorisation (Access Control)</a:t>
            </a:r>
            <a:endParaRPr sz="1400" b="0" i="0" u="none" strike="noStrike" cap="none">
              <a:solidFill>
                <a:srgbClr val="000000"/>
              </a:solidFill>
              <a:latin typeface="Arial"/>
              <a:ea typeface="Arial"/>
              <a:cs typeface="Arial"/>
              <a:sym typeface="Arial"/>
            </a:endParaRPr>
          </a:p>
          <a:p>
            <a:pPr marL="685800" marR="0" lvl="8" indent="-342900" algn="l" rtl="0">
              <a:lnSpc>
                <a:spcPct val="100000"/>
              </a:lnSpc>
              <a:spcBef>
                <a:spcPts val="0"/>
              </a:spcBef>
              <a:spcAft>
                <a:spcPts val="0"/>
              </a:spcAft>
              <a:buClr>
                <a:srgbClr val="FFFFFF"/>
              </a:buClr>
              <a:buSzPts val="2133"/>
              <a:buFont typeface="Noto Sans Symbols"/>
              <a:buChar char="▪"/>
            </a:pPr>
            <a:r>
              <a:rPr lang="en-US" sz="2133" b="0" i="0" u="none" strike="noStrike" cap="none">
                <a:solidFill>
                  <a:srgbClr val="FFFFFF"/>
                </a:solidFill>
                <a:latin typeface="Sniglet"/>
                <a:ea typeface="Sniglet"/>
                <a:cs typeface="Sniglet"/>
                <a:sym typeface="Sniglet"/>
              </a:rPr>
              <a:t>Process of </a:t>
            </a:r>
            <a:r>
              <a:rPr lang="en-US" sz="2133" b="1" i="0" u="sng" strike="noStrike" cap="none">
                <a:solidFill>
                  <a:srgbClr val="FFFFFF"/>
                </a:solidFill>
                <a:latin typeface="Sniglet"/>
                <a:ea typeface="Sniglet"/>
                <a:cs typeface="Sniglet"/>
                <a:sym typeface="Sniglet"/>
              </a:rPr>
              <a:t>granting a level of access</a:t>
            </a:r>
            <a:r>
              <a:rPr lang="en-US" sz="2133" b="0" i="0" u="none" strike="noStrike" cap="none">
                <a:solidFill>
                  <a:srgbClr val="FFFFFF"/>
                </a:solidFill>
                <a:latin typeface="Sniglet"/>
                <a:ea typeface="Sniglet"/>
                <a:cs typeface="Sniglet"/>
                <a:sym typeface="Sniglet"/>
              </a:rPr>
              <a:t> based on </a:t>
            </a:r>
            <a:r>
              <a:rPr lang="en-US" sz="2133" b="1" i="0" u="sng" strike="noStrike" cap="none">
                <a:solidFill>
                  <a:srgbClr val="FFFFFF"/>
                </a:solidFill>
                <a:latin typeface="Sniglet"/>
                <a:ea typeface="Sniglet"/>
                <a:cs typeface="Sniglet"/>
                <a:sym typeface="Sniglet"/>
              </a:rPr>
              <a:t>the identity of the user</a:t>
            </a:r>
            <a:endParaRPr sz="1400" b="0" i="0" u="none" strike="noStrike" cap="none">
              <a:solidFill>
                <a:srgbClr val="000000"/>
              </a:solidFill>
              <a:latin typeface="Arial"/>
              <a:ea typeface="Arial"/>
              <a:cs typeface="Arial"/>
              <a:sym typeface="Arial"/>
            </a:endParaRPr>
          </a:p>
          <a:p>
            <a:pPr marL="342900" marR="0" lvl="2" indent="-207454" algn="l" rtl="0">
              <a:lnSpc>
                <a:spcPct val="100000"/>
              </a:lnSpc>
              <a:spcBef>
                <a:spcPts val="0"/>
              </a:spcBef>
              <a:spcAft>
                <a:spcPts val="0"/>
              </a:spcAft>
              <a:buClr>
                <a:srgbClr val="FFFFFF"/>
              </a:buClr>
              <a:buSzPts val="2133"/>
              <a:buFont typeface="Noto Sans Symbols"/>
              <a:buNone/>
            </a:pPr>
            <a:endParaRPr sz="2133" b="0" i="0" u="none" strike="noStrike" cap="none">
              <a:solidFill>
                <a:srgbClr val="FFFFFF"/>
              </a:solidFill>
              <a:latin typeface="Sniglet"/>
              <a:ea typeface="Sniglet"/>
              <a:cs typeface="Sniglet"/>
              <a:sym typeface="Snigle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p:cNvGrpSpPr/>
        <p:nvPr/>
      </p:nvGrpSpPr>
      <p:grpSpPr>
        <a:xfrm>
          <a:off x="0" y="0"/>
          <a:ext cx="0" cy="0"/>
          <a:chOff x="0" y="0"/>
          <a:chExt cx="0" cy="0"/>
        </a:xfrm>
      </p:grpSpPr>
      <p:sp>
        <p:nvSpPr>
          <p:cNvPr id="350" name="Google Shape;350;p15"/>
          <p:cNvSpPr/>
          <p:nvPr/>
        </p:nvSpPr>
        <p:spPr>
          <a:xfrm>
            <a:off x="3587371" y="1490900"/>
            <a:ext cx="5854890" cy="5100969"/>
          </a:xfrm>
          <a:prstGeom prst="rect">
            <a:avLst/>
          </a:prstGeom>
          <a:solidFill>
            <a:schemeClr val="lt1"/>
          </a:solidFill>
          <a:ln w="571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351" name="Google Shape;351;p15" descr="Related image"/>
          <p:cNvPicPr preferRelativeResize="0"/>
          <p:nvPr/>
        </p:nvPicPr>
        <p:blipFill rotWithShape="1">
          <a:blip r:embed="rId3">
            <a:alphaModFix/>
          </a:blip>
          <a:srcRect t="315" b="56606"/>
          <a:stretch/>
        </p:blipFill>
        <p:spPr>
          <a:xfrm>
            <a:off x="773821" y="2740384"/>
            <a:ext cx="2492320" cy="1615571"/>
          </a:xfrm>
          <a:prstGeom prst="rect">
            <a:avLst/>
          </a:prstGeom>
          <a:noFill/>
          <a:ln>
            <a:noFill/>
          </a:ln>
        </p:spPr>
      </p:pic>
      <p:sp>
        <p:nvSpPr>
          <p:cNvPr id="352" name="Google Shape;352;p15"/>
          <p:cNvSpPr txBox="1">
            <a:spLocks noGrp="1"/>
          </p:cNvSpPr>
          <p:nvPr>
            <p:ph type="title"/>
          </p:nvPr>
        </p:nvSpPr>
        <p:spPr>
          <a:xfrm>
            <a:off x="0" y="0"/>
            <a:ext cx="12208000" cy="114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chemeClr val="dk1"/>
                </a:solidFill>
              </a:rPr>
              <a:t>Compartmentalised Access</a:t>
            </a:r>
            <a:br>
              <a:rPr lang="en-US">
                <a:solidFill>
                  <a:schemeClr val="dk1"/>
                </a:solidFill>
              </a:rPr>
            </a:br>
            <a:endParaRPr>
              <a:solidFill>
                <a:schemeClr val="dk1"/>
              </a:solidFill>
            </a:endParaRPr>
          </a:p>
        </p:txBody>
      </p:sp>
      <p:pic>
        <p:nvPicPr>
          <p:cNvPr id="353" name="Google Shape;353;p15" descr="Related image"/>
          <p:cNvPicPr preferRelativeResize="0"/>
          <p:nvPr/>
        </p:nvPicPr>
        <p:blipFill rotWithShape="1">
          <a:blip r:embed="rId3">
            <a:alphaModFix/>
          </a:blip>
          <a:srcRect t="50198"/>
          <a:stretch/>
        </p:blipFill>
        <p:spPr>
          <a:xfrm>
            <a:off x="6374284" y="3393357"/>
            <a:ext cx="2221778" cy="1664954"/>
          </a:xfrm>
          <a:prstGeom prst="rect">
            <a:avLst/>
          </a:prstGeom>
          <a:noFill/>
          <a:ln>
            <a:noFill/>
          </a:ln>
        </p:spPr>
      </p:pic>
      <p:sp>
        <p:nvSpPr>
          <p:cNvPr id="354" name="Google Shape;354;p15"/>
          <p:cNvSpPr/>
          <p:nvPr/>
        </p:nvSpPr>
        <p:spPr>
          <a:xfrm>
            <a:off x="3635469" y="1490900"/>
            <a:ext cx="2927445" cy="1825506"/>
          </a:xfrm>
          <a:prstGeom prst="rect">
            <a:avLst/>
          </a:prstGeom>
          <a:gradFill>
            <a:gsLst>
              <a:gs pos="0">
                <a:srgbClr val="BABABA"/>
              </a:gs>
              <a:gs pos="35000">
                <a:srgbClr val="CFCFCF"/>
              </a:gs>
              <a:gs pos="100000">
                <a:srgbClr val="EDEDED"/>
              </a:gs>
            </a:gsLst>
            <a:lin ang="16200000" scaled="0"/>
          </a:gradFill>
          <a:ln w="57150" cap="flat" cmpd="sng">
            <a:solidFill>
              <a:schemeClr val="dk1"/>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5" name="Google Shape;355;p15"/>
          <p:cNvSpPr/>
          <p:nvPr/>
        </p:nvSpPr>
        <p:spPr>
          <a:xfrm>
            <a:off x="6562914" y="1490900"/>
            <a:ext cx="2879347" cy="1825506"/>
          </a:xfrm>
          <a:prstGeom prst="rect">
            <a:avLst/>
          </a:prstGeom>
          <a:gradFill>
            <a:gsLst>
              <a:gs pos="0">
                <a:srgbClr val="BABABA"/>
              </a:gs>
              <a:gs pos="35000">
                <a:srgbClr val="CFCFCF"/>
              </a:gs>
              <a:gs pos="100000">
                <a:srgbClr val="EDEDED"/>
              </a:gs>
            </a:gsLst>
            <a:lin ang="16200000" scaled="0"/>
          </a:gradFill>
          <a:ln w="38100" cap="flat" cmpd="sng">
            <a:solidFill>
              <a:schemeClr val="dk1"/>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356" name="Google Shape;356;p15" descr="Related image"/>
          <p:cNvPicPr preferRelativeResize="0"/>
          <p:nvPr/>
        </p:nvPicPr>
        <p:blipFill rotWithShape="1">
          <a:blip r:embed="rId4">
            <a:alphaModFix/>
          </a:blip>
          <a:srcRect/>
          <a:stretch/>
        </p:blipFill>
        <p:spPr>
          <a:xfrm>
            <a:off x="3176455" y="3636883"/>
            <a:ext cx="1408931" cy="1408931"/>
          </a:xfrm>
          <a:prstGeom prst="rect">
            <a:avLst/>
          </a:prstGeom>
          <a:noFill/>
          <a:ln>
            <a:noFill/>
          </a:ln>
        </p:spPr>
      </p:pic>
      <p:sp>
        <p:nvSpPr>
          <p:cNvPr id="357" name="Google Shape;357;p15"/>
          <p:cNvSpPr/>
          <p:nvPr/>
        </p:nvSpPr>
        <p:spPr>
          <a:xfrm>
            <a:off x="7688285" y="5085387"/>
            <a:ext cx="1753976" cy="1506482"/>
          </a:xfrm>
          <a:prstGeom prst="rect">
            <a:avLst/>
          </a:prstGeom>
          <a:gradFill>
            <a:gsLst>
              <a:gs pos="0">
                <a:srgbClr val="BABABA"/>
              </a:gs>
              <a:gs pos="35000">
                <a:srgbClr val="CFCFCF"/>
              </a:gs>
              <a:gs pos="100000">
                <a:srgbClr val="EDEDED"/>
              </a:gs>
            </a:gsLst>
            <a:lin ang="16200000" scaled="0"/>
          </a:gradFill>
          <a:ln w="38100" cap="flat" cmpd="sng">
            <a:solidFill>
              <a:schemeClr val="dk1"/>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358" name="Google Shape;358;p15" descr="Image result for lock door symbol  png"/>
          <p:cNvPicPr preferRelativeResize="0"/>
          <p:nvPr/>
        </p:nvPicPr>
        <p:blipFill rotWithShape="1">
          <a:blip r:embed="rId5">
            <a:alphaModFix/>
          </a:blip>
          <a:srcRect/>
          <a:stretch/>
        </p:blipFill>
        <p:spPr>
          <a:xfrm>
            <a:off x="5322627" y="2441815"/>
            <a:ext cx="1034829" cy="1034829"/>
          </a:xfrm>
          <a:prstGeom prst="rect">
            <a:avLst/>
          </a:prstGeom>
          <a:noFill/>
          <a:ln>
            <a:noFill/>
          </a:ln>
        </p:spPr>
      </p:pic>
      <p:pic>
        <p:nvPicPr>
          <p:cNvPr id="359" name="Google Shape;359;p15" descr="Image result for lock door symbol  png"/>
          <p:cNvPicPr preferRelativeResize="0"/>
          <p:nvPr/>
        </p:nvPicPr>
        <p:blipFill rotWithShape="1">
          <a:blip r:embed="rId5">
            <a:alphaModFix/>
          </a:blip>
          <a:srcRect/>
          <a:stretch/>
        </p:blipFill>
        <p:spPr>
          <a:xfrm>
            <a:off x="8407432" y="2426657"/>
            <a:ext cx="1034829" cy="1034829"/>
          </a:xfrm>
          <a:prstGeom prst="rect">
            <a:avLst/>
          </a:prstGeom>
          <a:noFill/>
          <a:ln>
            <a:noFill/>
          </a:ln>
        </p:spPr>
      </p:pic>
      <p:pic>
        <p:nvPicPr>
          <p:cNvPr id="360" name="Google Shape;360;p15" descr="Image result for lock door symbol  png"/>
          <p:cNvPicPr preferRelativeResize="0"/>
          <p:nvPr/>
        </p:nvPicPr>
        <p:blipFill rotWithShape="1">
          <a:blip r:embed="rId5">
            <a:alphaModFix/>
          </a:blip>
          <a:srcRect/>
          <a:stretch/>
        </p:blipFill>
        <p:spPr>
          <a:xfrm>
            <a:off x="8047858" y="4940307"/>
            <a:ext cx="1034829" cy="1034829"/>
          </a:xfrm>
          <a:prstGeom prst="rect">
            <a:avLst/>
          </a:prstGeom>
          <a:noFill/>
          <a:ln>
            <a:noFill/>
          </a:ln>
        </p:spPr>
      </p:pic>
      <p:sp>
        <p:nvSpPr>
          <p:cNvPr id="361" name="Google Shape;361;p15"/>
          <p:cNvSpPr/>
          <p:nvPr/>
        </p:nvSpPr>
        <p:spPr>
          <a:xfrm>
            <a:off x="5909791" y="5085387"/>
            <a:ext cx="1753976" cy="1483478"/>
          </a:xfrm>
          <a:prstGeom prst="rect">
            <a:avLst/>
          </a:prstGeom>
          <a:gradFill>
            <a:gsLst>
              <a:gs pos="0">
                <a:srgbClr val="BABABA"/>
              </a:gs>
              <a:gs pos="35000">
                <a:srgbClr val="CFCFCF"/>
              </a:gs>
              <a:gs pos="100000">
                <a:srgbClr val="EDEDED"/>
              </a:gs>
            </a:gsLst>
            <a:lin ang="16200000" scaled="0"/>
          </a:gradFill>
          <a:ln w="38100" cap="flat" cmpd="sng">
            <a:solidFill>
              <a:schemeClr val="dk1"/>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362" name="Google Shape;362;p15" descr="Image result for lock door symbol  png"/>
          <p:cNvPicPr preferRelativeResize="0"/>
          <p:nvPr/>
        </p:nvPicPr>
        <p:blipFill rotWithShape="1">
          <a:blip r:embed="rId5">
            <a:alphaModFix/>
          </a:blip>
          <a:srcRect/>
          <a:stretch/>
        </p:blipFill>
        <p:spPr>
          <a:xfrm>
            <a:off x="6333611" y="4940307"/>
            <a:ext cx="1034829" cy="1034829"/>
          </a:xfrm>
          <a:prstGeom prst="rect">
            <a:avLst/>
          </a:prstGeom>
          <a:noFill/>
          <a:ln>
            <a:noFill/>
          </a:ln>
        </p:spPr>
      </p:pic>
      <p:sp>
        <p:nvSpPr>
          <p:cNvPr id="363" name="Google Shape;363;p15"/>
          <p:cNvSpPr/>
          <p:nvPr/>
        </p:nvSpPr>
        <p:spPr>
          <a:xfrm>
            <a:off x="3639887" y="5085387"/>
            <a:ext cx="2215502" cy="1466017"/>
          </a:xfrm>
          <a:prstGeom prst="rect">
            <a:avLst/>
          </a:prstGeom>
          <a:gradFill>
            <a:gsLst>
              <a:gs pos="0">
                <a:srgbClr val="BABABA"/>
              </a:gs>
              <a:gs pos="35000">
                <a:srgbClr val="CFCFCF"/>
              </a:gs>
              <a:gs pos="100000">
                <a:srgbClr val="EDEDED"/>
              </a:gs>
            </a:gsLst>
            <a:lin ang="16200000" scaled="0"/>
          </a:gradFill>
          <a:ln w="38100" cap="flat" cmpd="sng">
            <a:solidFill>
              <a:schemeClr val="dk1"/>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364" name="Google Shape;364;p15" descr="Image result for lock door symbol  png"/>
          <p:cNvPicPr preferRelativeResize="0"/>
          <p:nvPr/>
        </p:nvPicPr>
        <p:blipFill rotWithShape="1">
          <a:blip r:embed="rId5">
            <a:alphaModFix/>
          </a:blip>
          <a:srcRect/>
          <a:stretch/>
        </p:blipFill>
        <p:spPr>
          <a:xfrm>
            <a:off x="4385558" y="5006240"/>
            <a:ext cx="1034829" cy="1034829"/>
          </a:xfrm>
          <a:prstGeom prst="rect">
            <a:avLst/>
          </a:prstGeom>
          <a:noFill/>
          <a:ln>
            <a:noFill/>
          </a:ln>
        </p:spPr>
      </p:pic>
      <p:pic>
        <p:nvPicPr>
          <p:cNvPr id="365" name="Google Shape;365;p15" descr="Image result for man keys symbol png"/>
          <p:cNvPicPr preferRelativeResize="0"/>
          <p:nvPr/>
        </p:nvPicPr>
        <p:blipFill rotWithShape="1">
          <a:blip r:embed="rId6">
            <a:alphaModFix/>
          </a:blip>
          <a:srcRect/>
          <a:stretch/>
        </p:blipFill>
        <p:spPr>
          <a:xfrm>
            <a:off x="4658098" y="3472496"/>
            <a:ext cx="1481682" cy="1481682"/>
          </a:xfrm>
          <a:prstGeom prst="rect">
            <a:avLst/>
          </a:prstGeom>
          <a:noFill/>
          <a:ln>
            <a:noFill/>
          </a:ln>
        </p:spPr>
      </p:pic>
      <p:pic>
        <p:nvPicPr>
          <p:cNvPr id="366" name="Google Shape;366;p15" descr="Image result for identity symbol png"/>
          <p:cNvPicPr preferRelativeResize="0"/>
          <p:nvPr/>
        </p:nvPicPr>
        <p:blipFill rotWithShape="1">
          <a:blip r:embed="rId7">
            <a:alphaModFix/>
          </a:blip>
          <a:srcRect/>
          <a:stretch/>
        </p:blipFill>
        <p:spPr>
          <a:xfrm>
            <a:off x="5766231" y="3629968"/>
            <a:ext cx="818795" cy="818795"/>
          </a:xfrm>
          <a:prstGeom prst="rect">
            <a:avLst/>
          </a:prstGeom>
          <a:noFill/>
          <a:ln>
            <a:noFill/>
          </a:ln>
        </p:spPr>
      </p:pic>
      <p:sp>
        <p:nvSpPr>
          <p:cNvPr id="367" name="Google Shape;367;p15"/>
          <p:cNvSpPr txBox="1"/>
          <p:nvPr/>
        </p:nvSpPr>
        <p:spPr>
          <a:xfrm rot="-1103505">
            <a:off x="5641002" y="3849570"/>
            <a:ext cx="111601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Aharoni"/>
                <a:ea typeface="Aharoni"/>
                <a:cs typeface="Aharoni"/>
                <a:sym typeface="Aharoni"/>
              </a:rPr>
              <a:t>Identity</a:t>
            </a:r>
            <a:endParaRPr sz="1400" b="0" i="0" u="none" strike="noStrike" cap="none">
              <a:solidFill>
                <a:srgbClr val="000000"/>
              </a:solidFill>
              <a:latin typeface="Arial"/>
              <a:ea typeface="Arial"/>
              <a:cs typeface="Arial"/>
              <a:sym typeface="Arial"/>
            </a:endParaRPr>
          </a:p>
        </p:txBody>
      </p:sp>
      <p:sp>
        <p:nvSpPr>
          <p:cNvPr id="368" name="Google Shape;368;p15"/>
          <p:cNvSpPr/>
          <p:nvPr/>
        </p:nvSpPr>
        <p:spPr>
          <a:xfrm>
            <a:off x="4344471" y="1754526"/>
            <a:ext cx="95410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rgbClr val="D5E5F2"/>
                </a:solidFill>
                <a:highlight>
                  <a:srgbClr val="000000"/>
                </a:highlight>
                <a:latin typeface="Arial"/>
                <a:ea typeface="Arial"/>
                <a:cs typeface="Arial"/>
                <a:sym typeface="Arial"/>
              </a:rPr>
              <a:t>$$</a:t>
            </a:r>
            <a:endParaRPr sz="5400" b="0" i="0" u="none" strike="noStrike" cap="none">
              <a:solidFill>
                <a:schemeClr val="dk1"/>
              </a:solidFill>
              <a:highlight>
                <a:srgbClr val="000000"/>
              </a:highlight>
              <a:latin typeface="Arial"/>
              <a:ea typeface="Arial"/>
              <a:cs typeface="Arial"/>
              <a:sym typeface="Arial"/>
            </a:endParaRPr>
          </a:p>
        </p:txBody>
      </p:sp>
      <p:sp>
        <p:nvSpPr>
          <p:cNvPr id="369" name="Google Shape;369;p15"/>
          <p:cNvSpPr/>
          <p:nvPr/>
        </p:nvSpPr>
        <p:spPr>
          <a:xfrm>
            <a:off x="7245370" y="1873827"/>
            <a:ext cx="95410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70" name="Google Shape;370;p15"/>
          <p:cNvSpPr/>
          <p:nvPr/>
        </p:nvSpPr>
        <p:spPr>
          <a:xfrm>
            <a:off x="8023340" y="5911834"/>
            <a:ext cx="103263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71" name="Google Shape;371;p15"/>
          <p:cNvSpPr/>
          <p:nvPr/>
        </p:nvSpPr>
        <p:spPr>
          <a:xfrm>
            <a:off x="6292574" y="5910582"/>
            <a:ext cx="103263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72" name="Google Shape;372;p15"/>
          <p:cNvSpPr/>
          <p:nvPr/>
        </p:nvSpPr>
        <p:spPr>
          <a:xfrm>
            <a:off x="4561808" y="5909330"/>
            <a:ext cx="103263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73" name="Google Shape;373;p15"/>
          <p:cNvSpPr/>
          <p:nvPr/>
        </p:nvSpPr>
        <p:spPr>
          <a:xfrm>
            <a:off x="9070774" y="880797"/>
            <a:ext cx="3159313" cy="2909390"/>
          </a:xfrm>
          <a:prstGeom prst="verticalScroll">
            <a:avLst>
              <a:gd name="adj" fmla="val 12500"/>
            </a:avLst>
          </a:prstGeom>
          <a:gradFill>
            <a:gsLst>
              <a:gs pos="0">
                <a:srgbClr val="E6A8A8"/>
              </a:gs>
              <a:gs pos="35000">
                <a:srgbClr val="EEC0C1"/>
              </a:gs>
              <a:gs pos="100000">
                <a:srgbClr val="FAE5E5"/>
              </a:gs>
            </a:gsLst>
            <a:lin ang="16200000" scaled="0"/>
          </a:gradFill>
          <a:ln w="9525" cap="flat" cmpd="sng">
            <a:solidFill>
              <a:srgbClr val="942E2F"/>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Administrator/Root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Administrative Rights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Access Control List</a:t>
            </a:r>
            <a:endParaRPr sz="1400" b="0" i="0" u="none" strike="noStrike" cap="none">
              <a:solidFill>
                <a:srgbClr val="000000"/>
              </a:solidFill>
              <a:latin typeface="Arial"/>
              <a:ea typeface="Arial"/>
              <a:cs typeface="Arial"/>
              <a:sym typeface="Arial"/>
            </a:endParaRPr>
          </a:p>
        </p:txBody>
      </p:sp>
      <p:sp>
        <p:nvSpPr>
          <p:cNvPr id="374" name="Google Shape;374;p15"/>
          <p:cNvSpPr/>
          <p:nvPr/>
        </p:nvSpPr>
        <p:spPr>
          <a:xfrm>
            <a:off x="736988" y="571600"/>
            <a:ext cx="2751470" cy="2564303"/>
          </a:xfrm>
          <a:prstGeom prst="irregularSeal1">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Prove who you claim you are</a:t>
            </a:r>
            <a:endParaRPr sz="2000" b="0" i="0" u="none" strike="noStrike" cap="none">
              <a:solidFill>
                <a:schemeClr val="dk1"/>
              </a:solidFill>
              <a:latin typeface="Arial"/>
              <a:ea typeface="Arial"/>
              <a:cs typeface="Arial"/>
              <a:sym typeface="Arial"/>
            </a:endParaRPr>
          </a:p>
        </p:txBody>
      </p:sp>
      <p:sp>
        <p:nvSpPr>
          <p:cNvPr id="375" name="Google Shape;375;p15"/>
          <p:cNvSpPr/>
          <p:nvPr/>
        </p:nvSpPr>
        <p:spPr>
          <a:xfrm>
            <a:off x="378601" y="4355955"/>
            <a:ext cx="3159313" cy="2260938"/>
          </a:xfrm>
          <a:prstGeom prst="verticalScroll">
            <a:avLst>
              <a:gd name="adj" fmla="val 12500"/>
            </a:avLst>
          </a:prstGeom>
          <a:gradFill>
            <a:gsLst>
              <a:gs pos="0">
                <a:srgbClr val="E6A8A8"/>
              </a:gs>
              <a:gs pos="35000">
                <a:srgbClr val="EEC0C1"/>
              </a:gs>
              <a:gs pos="100000">
                <a:srgbClr val="FAE5E5"/>
              </a:gs>
            </a:gsLst>
            <a:lin ang="16200000" scaled="0"/>
          </a:gradFill>
          <a:ln w="9525" cap="flat" cmpd="sng">
            <a:solidFill>
              <a:srgbClr val="942E2F"/>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Multi-Factor Authentication</a:t>
            </a:r>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Digital Certificate</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6"/>
          <p:cNvSpPr txBox="1">
            <a:spLocks noGrp="1"/>
          </p:cNvSpPr>
          <p:nvPr>
            <p:ph type="title"/>
          </p:nvPr>
        </p:nvSpPr>
        <p:spPr>
          <a:xfrm>
            <a:off x="609600" y="80387"/>
            <a:ext cx="10972800" cy="74357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FF0000"/>
              </a:buClr>
              <a:buSzPts val="3200"/>
              <a:buFont typeface="Calibri"/>
              <a:buNone/>
            </a:pPr>
            <a:r>
              <a:rPr lang="en-US" dirty="0"/>
              <a:t>Cryptography</a:t>
            </a:r>
            <a:br>
              <a:rPr lang="en-US" dirty="0"/>
            </a:br>
            <a:endParaRPr dirty="0"/>
          </a:p>
        </p:txBody>
      </p:sp>
      <p:sp>
        <p:nvSpPr>
          <p:cNvPr id="382" name="Google Shape;382;p16"/>
          <p:cNvSpPr txBox="1">
            <a:spLocks noGrp="1"/>
          </p:cNvSpPr>
          <p:nvPr>
            <p:ph type="body" idx="1"/>
          </p:nvPr>
        </p:nvSpPr>
        <p:spPr>
          <a:xfrm>
            <a:off x="609600" y="823967"/>
            <a:ext cx="10972800" cy="42338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rgbClr val="FF0000"/>
              </a:buClr>
              <a:buSzPts val="2000"/>
              <a:buNone/>
            </a:pPr>
            <a:r>
              <a:rPr lang="en-US" dirty="0"/>
              <a:t>The goals of cryptography are to secure communication by providing</a:t>
            </a:r>
            <a:endParaRPr dirty="0"/>
          </a:p>
          <a:p>
            <a:pPr marL="342900" lvl="0" indent="-342900" algn="l" rtl="0">
              <a:lnSpc>
                <a:spcPct val="100000"/>
              </a:lnSpc>
              <a:spcBef>
                <a:spcPts val="400"/>
              </a:spcBef>
              <a:spcAft>
                <a:spcPts val="0"/>
              </a:spcAft>
              <a:buClr>
                <a:srgbClr val="FF0000"/>
              </a:buClr>
              <a:buSzPts val="2000"/>
              <a:buChar char="•"/>
            </a:pPr>
            <a:r>
              <a:rPr lang="en-US" dirty="0"/>
              <a:t>Confidentiality</a:t>
            </a:r>
            <a:endParaRPr dirty="0"/>
          </a:p>
          <a:p>
            <a:pPr marL="342900" lvl="0" indent="-342900" algn="l" rtl="0">
              <a:lnSpc>
                <a:spcPct val="100000"/>
              </a:lnSpc>
              <a:spcBef>
                <a:spcPts val="400"/>
              </a:spcBef>
              <a:spcAft>
                <a:spcPts val="0"/>
              </a:spcAft>
              <a:buClr>
                <a:srgbClr val="FF0000"/>
              </a:buClr>
              <a:buSzPts val="2000"/>
              <a:buChar char="•"/>
            </a:pPr>
            <a:r>
              <a:rPr lang="en-US" dirty="0"/>
              <a:t>Integrity</a:t>
            </a:r>
            <a:endParaRPr dirty="0"/>
          </a:p>
          <a:p>
            <a:pPr marL="342900" lvl="0" indent="-342900" algn="l" rtl="0">
              <a:lnSpc>
                <a:spcPct val="100000"/>
              </a:lnSpc>
              <a:spcBef>
                <a:spcPts val="400"/>
              </a:spcBef>
              <a:spcAft>
                <a:spcPts val="0"/>
              </a:spcAft>
              <a:buClr>
                <a:srgbClr val="FF0000"/>
              </a:buClr>
              <a:buSzPts val="2000"/>
              <a:buChar char="•"/>
            </a:pPr>
            <a:r>
              <a:rPr lang="en-US" dirty="0"/>
              <a:t>Non-repudiation (cannot deny that an action has been performed)</a:t>
            </a:r>
            <a:endParaRPr dirty="0"/>
          </a:p>
          <a:p>
            <a:pPr marL="342900" lvl="0" indent="-342900" algn="l" rtl="0">
              <a:lnSpc>
                <a:spcPct val="100000"/>
              </a:lnSpc>
              <a:spcBef>
                <a:spcPts val="400"/>
              </a:spcBef>
              <a:spcAft>
                <a:spcPts val="0"/>
              </a:spcAft>
              <a:buClr>
                <a:srgbClr val="FF0000"/>
              </a:buClr>
              <a:buSzPts val="2000"/>
              <a:buChar char="•"/>
            </a:pPr>
            <a:r>
              <a:rPr lang="en-US" dirty="0"/>
              <a:t>Authentications</a:t>
            </a:r>
            <a:endParaRPr dirty="0"/>
          </a:p>
          <a:p>
            <a:pPr marL="0" lvl="0" indent="0" algn="l" rtl="0">
              <a:lnSpc>
                <a:spcPct val="100000"/>
              </a:lnSpc>
              <a:spcBef>
                <a:spcPts val="400"/>
              </a:spcBef>
              <a:spcAft>
                <a:spcPts val="0"/>
              </a:spcAft>
              <a:buClr>
                <a:srgbClr val="FF0000"/>
              </a:buClr>
              <a:buSzPts val="2000"/>
              <a:buNone/>
            </a:pPr>
            <a:r>
              <a:rPr lang="en-US" dirty="0"/>
              <a:t>These goals can be achieved with a combination of  digital techniques such as encryption/decryption, hashing and digital signature</a:t>
            </a:r>
            <a:endParaRPr dirty="0"/>
          </a:p>
          <a:p>
            <a:pPr marL="342900" lvl="0" indent="-215900" algn="l" rtl="0">
              <a:lnSpc>
                <a:spcPct val="100000"/>
              </a:lnSpc>
              <a:spcBef>
                <a:spcPts val="400"/>
              </a:spcBef>
              <a:spcAft>
                <a:spcPts val="0"/>
              </a:spcAft>
              <a:buClr>
                <a:srgbClr val="FF0000"/>
              </a:buClr>
              <a:buSzPts val="2000"/>
              <a:buNone/>
            </a:pPr>
            <a:endParaRPr dirty="0"/>
          </a:p>
          <a:p>
            <a:pPr marL="342900" lvl="0" indent="-215900" algn="l" rtl="0">
              <a:lnSpc>
                <a:spcPct val="100000"/>
              </a:lnSpc>
              <a:spcBef>
                <a:spcPts val="400"/>
              </a:spcBef>
              <a:spcAft>
                <a:spcPts val="0"/>
              </a:spcAft>
              <a:buClr>
                <a:srgbClr val="FF0000"/>
              </a:buClr>
              <a:buSzPts val="2000"/>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E735B-D0CF-0A1B-A630-473171AC14E1}"/>
              </a:ext>
            </a:extLst>
          </p:cNvPr>
          <p:cNvSpPr>
            <a:spLocks noGrp="1"/>
          </p:cNvSpPr>
          <p:nvPr>
            <p:ph type="title"/>
          </p:nvPr>
        </p:nvSpPr>
        <p:spPr/>
        <p:txBody>
          <a:bodyPr/>
          <a:lstStyle/>
          <a:p>
            <a:r>
              <a:rPr lang="en-US" dirty="0"/>
              <a:t> Agenda for the next 5 weeks</a:t>
            </a:r>
            <a:endParaRPr lang="en-SG" dirty="0"/>
          </a:p>
        </p:txBody>
      </p:sp>
      <p:sp>
        <p:nvSpPr>
          <p:cNvPr id="3" name="Text Placeholder 2">
            <a:extLst>
              <a:ext uri="{FF2B5EF4-FFF2-40B4-BE49-F238E27FC236}">
                <a16:creationId xmlns:a16="http://schemas.microsoft.com/office/drawing/2014/main" id="{F3ECB4F7-BAC6-415F-4EED-4A78A6674CFB}"/>
              </a:ext>
            </a:extLst>
          </p:cNvPr>
          <p:cNvSpPr>
            <a:spLocks noGrp="1"/>
          </p:cNvSpPr>
          <p:nvPr>
            <p:ph type="body" idx="1"/>
          </p:nvPr>
        </p:nvSpPr>
        <p:spPr/>
        <p:txBody>
          <a:bodyPr/>
          <a:lstStyle/>
          <a:p>
            <a:r>
              <a:rPr lang="en-US" dirty="0"/>
              <a:t>Timed Practice</a:t>
            </a:r>
          </a:p>
          <a:p>
            <a:pPr lvl="1"/>
            <a:r>
              <a:rPr lang="en-US" dirty="0">
                <a:solidFill>
                  <a:srgbClr val="FF0000"/>
                </a:solidFill>
              </a:rPr>
              <a:t>26 May 1pm to 4 pm</a:t>
            </a:r>
          </a:p>
          <a:p>
            <a:pPr lvl="1"/>
            <a:r>
              <a:rPr lang="en-US" dirty="0">
                <a:solidFill>
                  <a:srgbClr val="FF0000"/>
                </a:solidFill>
              </a:rPr>
              <a:t>- 3 hour paper </a:t>
            </a:r>
          </a:p>
          <a:p>
            <a:pPr lvl="1"/>
            <a:r>
              <a:rPr lang="en-US" dirty="0">
                <a:solidFill>
                  <a:srgbClr val="FF0000"/>
                </a:solidFill>
              </a:rPr>
              <a:t>- Topics (100 marks)</a:t>
            </a:r>
          </a:p>
          <a:p>
            <a:pPr lvl="2"/>
            <a:r>
              <a:rPr lang="en-US" dirty="0">
                <a:solidFill>
                  <a:srgbClr val="FF0000"/>
                </a:solidFill>
              </a:rPr>
              <a:t>1 Q on Socket Programming </a:t>
            </a:r>
          </a:p>
          <a:p>
            <a:pPr lvl="2"/>
            <a:r>
              <a:rPr lang="en-US" dirty="0">
                <a:solidFill>
                  <a:srgbClr val="FF0000"/>
                </a:solidFill>
              </a:rPr>
              <a:t>1 Q MongoDB/SQLite</a:t>
            </a:r>
          </a:p>
          <a:p>
            <a:pPr lvl="2"/>
            <a:r>
              <a:rPr lang="en-US" dirty="0">
                <a:solidFill>
                  <a:srgbClr val="FF0000"/>
                </a:solidFill>
              </a:rPr>
              <a:t>1 Data Structure , Stack/Queue, LL, BST Hash Table (40 %)</a:t>
            </a:r>
          </a:p>
          <a:p>
            <a:pPr lvl="2"/>
            <a:r>
              <a:rPr lang="en-US" dirty="0">
                <a:solidFill>
                  <a:srgbClr val="FF0000"/>
                </a:solidFill>
              </a:rPr>
              <a:t>1 General Problem Solving Sorting/Searching </a:t>
            </a:r>
          </a:p>
          <a:p>
            <a:pPr marL="1028700" lvl="2" indent="0">
              <a:buNone/>
            </a:pPr>
            <a:r>
              <a:rPr lang="en-US" dirty="0">
                <a:solidFill>
                  <a:srgbClr val="FF0000"/>
                </a:solidFill>
              </a:rPr>
              <a:t>3 July 8am to 9:30am - Theory (1.5 hour) Security, Networking, Database Modeling, Trace table/Tree, </a:t>
            </a:r>
            <a:r>
              <a:rPr lang="en-US" dirty="0" err="1">
                <a:solidFill>
                  <a:srgbClr val="FF0000"/>
                </a:solidFill>
              </a:rPr>
              <a:t>etc</a:t>
            </a:r>
            <a:endParaRPr lang="en-US" dirty="0">
              <a:solidFill>
                <a:srgbClr val="FF0000"/>
              </a:solidFill>
            </a:endParaRPr>
          </a:p>
          <a:p>
            <a:pPr marL="571500" lvl="1" indent="0">
              <a:buNone/>
            </a:pPr>
            <a:endParaRPr lang="en-US" dirty="0">
              <a:solidFill>
                <a:srgbClr val="FF0000"/>
              </a:solidFill>
            </a:endParaRPr>
          </a:p>
          <a:p>
            <a:pPr lvl="1">
              <a:buFont typeface="Arial" panose="020B0604020202020204" pitchFamily="34" charset="0"/>
              <a:buChar char="•"/>
            </a:pPr>
            <a:r>
              <a:rPr lang="en-US" dirty="0">
                <a:solidFill>
                  <a:srgbClr val="FF0000"/>
                </a:solidFill>
              </a:rPr>
              <a:t>Data structures  II Algorithms </a:t>
            </a:r>
            <a:endParaRPr lang="en-SG" dirty="0">
              <a:solidFill>
                <a:srgbClr val="FF0000"/>
              </a:solidFill>
            </a:endParaRPr>
          </a:p>
        </p:txBody>
      </p:sp>
    </p:spTree>
    <p:extLst>
      <p:ext uri="{BB962C8B-B14F-4D97-AF65-F5344CB8AC3E}">
        <p14:creationId xmlns:p14="http://schemas.microsoft.com/office/powerpoint/2010/main" val="1059445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7"/>
          <p:cNvSpPr txBox="1">
            <a:spLocks noGrp="1"/>
          </p:cNvSpPr>
          <p:nvPr>
            <p:ph type="title"/>
          </p:nvPr>
        </p:nvSpPr>
        <p:spPr>
          <a:xfrm>
            <a:off x="609600" y="80387"/>
            <a:ext cx="10972800" cy="743578"/>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3200"/>
              <a:buFont typeface="Calibri"/>
              <a:buNone/>
            </a:pPr>
            <a:r>
              <a:rPr lang="en-US"/>
              <a:t>Encryption/Decryption</a:t>
            </a:r>
            <a:endParaRPr/>
          </a:p>
        </p:txBody>
      </p:sp>
      <p:sp>
        <p:nvSpPr>
          <p:cNvPr id="389" name="Google Shape;389;p17"/>
          <p:cNvSpPr txBox="1">
            <a:spLocks noGrp="1"/>
          </p:cNvSpPr>
          <p:nvPr>
            <p:ph type="body" idx="1"/>
          </p:nvPr>
        </p:nvSpPr>
        <p:spPr>
          <a:xfrm>
            <a:off x="1752600" y="1066800"/>
            <a:ext cx="3429000" cy="5105400"/>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00000"/>
              </a:lnSpc>
              <a:spcBef>
                <a:spcPts val="0"/>
              </a:spcBef>
              <a:spcAft>
                <a:spcPts val="0"/>
              </a:spcAft>
              <a:buClr>
                <a:srgbClr val="FF0000"/>
              </a:buClr>
              <a:buSzPts val="2000"/>
              <a:buChar char="•"/>
            </a:pPr>
            <a:r>
              <a:rPr lang="en-US"/>
              <a:t>Uses an algorithm and a key</a:t>
            </a:r>
            <a:endParaRPr/>
          </a:p>
          <a:p>
            <a:pPr marL="342900" lvl="0" indent="-342900" algn="l" rtl="0">
              <a:lnSpc>
                <a:spcPct val="100000"/>
              </a:lnSpc>
              <a:spcBef>
                <a:spcPts val="0"/>
              </a:spcBef>
              <a:spcAft>
                <a:spcPts val="0"/>
              </a:spcAft>
              <a:buClr>
                <a:srgbClr val="FF0000"/>
              </a:buClr>
              <a:buSzPts val="2000"/>
              <a:buChar char="•"/>
            </a:pPr>
            <a:r>
              <a:rPr lang="en-US"/>
              <a:t>Primary Goal is Obfuscation</a:t>
            </a:r>
            <a:endParaRPr/>
          </a:p>
          <a:p>
            <a:pPr marL="342900" lvl="0" indent="-342900" algn="l" rtl="0">
              <a:lnSpc>
                <a:spcPct val="100000"/>
              </a:lnSpc>
              <a:spcBef>
                <a:spcPts val="400"/>
              </a:spcBef>
              <a:spcAft>
                <a:spcPts val="0"/>
              </a:spcAft>
              <a:buClr>
                <a:srgbClr val="FF9900"/>
              </a:buClr>
              <a:buSzPts val="2000"/>
              <a:buChar char="•"/>
            </a:pPr>
            <a:r>
              <a:rPr lang="en-US" i="1">
                <a:solidFill>
                  <a:srgbClr val="FF9900"/>
                </a:solidFill>
              </a:rPr>
              <a:t>2 techniques</a:t>
            </a:r>
            <a:endParaRPr/>
          </a:p>
          <a:p>
            <a:pPr marL="742950" lvl="1" indent="-285750" algn="l" rtl="0">
              <a:lnSpc>
                <a:spcPct val="100000"/>
              </a:lnSpc>
              <a:spcBef>
                <a:spcPts val="360"/>
              </a:spcBef>
              <a:spcAft>
                <a:spcPts val="0"/>
              </a:spcAft>
              <a:buClr>
                <a:schemeClr val="dk1"/>
              </a:buClr>
              <a:buSzPts val="1800"/>
              <a:buChar char="–"/>
            </a:pPr>
            <a:r>
              <a:rPr lang="en-US" i="1">
                <a:solidFill>
                  <a:schemeClr val="dk1"/>
                </a:solidFill>
              </a:rPr>
              <a:t>Symmetric and Asymmetric keys</a:t>
            </a:r>
            <a:endParaRPr/>
          </a:p>
          <a:p>
            <a:pPr marL="457200" lvl="1" indent="0" algn="l" rtl="0">
              <a:lnSpc>
                <a:spcPct val="100000"/>
              </a:lnSpc>
              <a:spcBef>
                <a:spcPts val="360"/>
              </a:spcBef>
              <a:spcAft>
                <a:spcPts val="0"/>
              </a:spcAft>
              <a:buClr>
                <a:schemeClr val="dk1"/>
              </a:buClr>
              <a:buSzPts val="1800"/>
              <a:buNone/>
            </a:pPr>
            <a:endParaRPr/>
          </a:p>
          <a:p>
            <a:pPr marL="342900" lvl="0" indent="-342900" algn="l" rtl="0">
              <a:lnSpc>
                <a:spcPct val="100000"/>
              </a:lnSpc>
              <a:spcBef>
                <a:spcPts val="400"/>
              </a:spcBef>
              <a:spcAft>
                <a:spcPts val="0"/>
              </a:spcAft>
              <a:buClr>
                <a:srgbClr val="FF9900"/>
              </a:buClr>
              <a:buSzPts val="2000"/>
              <a:buChar char="•"/>
            </a:pPr>
            <a:r>
              <a:rPr lang="en-US" i="1">
                <a:solidFill>
                  <a:srgbClr val="FF9900"/>
                </a:solidFill>
              </a:rPr>
              <a:t>Encryption</a:t>
            </a:r>
            <a:r>
              <a:rPr lang="en-US"/>
              <a:t> – converting readable plaintext into non-comprehensible ciphertext</a:t>
            </a:r>
            <a:endParaRPr/>
          </a:p>
          <a:p>
            <a:pPr marL="342900" lvl="0" indent="-215900" algn="l" rtl="0">
              <a:lnSpc>
                <a:spcPct val="100000"/>
              </a:lnSpc>
              <a:spcBef>
                <a:spcPts val="400"/>
              </a:spcBef>
              <a:spcAft>
                <a:spcPts val="0"/>
              </a:spcAft>
              <a:buClr>
                <a:srgbClr val="FF0000"/>
              </a:buClr>
              <a:buSzPts val="2000"/>
              <a:buNone/>
            </a:pPr>
            <a:endParaRPr/>
          </a:p>
          <a:p>
            <a:pPr marL="342900" lvl="0" indent="-215900" algn="l" rtl="0">
              <a:lnSpc>
                <a:spcPct val="100000"/>
              </a:lnSpc>
              <a:spcBef>
                <a:spcPts val="400"/>
              </a:spcBef>
              <a:spcAft>
                <a:spcPts val="0"/>
              </a:spcAft>
              <a:buClr>
                <a:srgbClr val="FF0000"/>
              </a:buClr>
              <a:buSzPts val="2000"/>
              <a:buNone/>
            </a:pPr>
            <a:endParaRPr/>
          </a:p>
          <a:p>
            <a:pPr marL="342900" lvl="0" indent="-215900" algn="l" rtl="0">
              <a:lnSpc>
                <a:spcPct val="100000"/>
              </a:lnSpc>
              <a:spcBef>
                <a:spcPts val="400"/>
              </a:spcBef>
              <a:spcAft>
                <a:spcPts val="0"/>
              </a:spcAft>
              <a:buClr>
                <a:srgbClr val="FF0000"/>
              </a:buClr>
              <a:buSzPts val="2000"/>
              <a:buNone/>
            </a:pPr>
            <a:endParaRPr i="1">
              <a:solidFill>
                <a:srgbClr val="FF9900"/>
              </a:solidFill>
              <a:latin typeface="Arial"/>
              <a:ea typeface="Arial"/>
              <a:cs typeface="Arial"/>
              <a:sym typeface="Arial"/>
            </a:endParaRPr>
          </a:p>
          <a:p>
            <a:pPr marL="342900" lvl="0" indent="-342900" algn="l" rtl="0">
              <a:lnSpc>
                <a:spcPct val="100000"/>
              </a:lnSpc>
              <a:spcBef>
                <a:spcPts val="400"/>
              </a:spcBef>
              <a:spcAft>
                <a:spcPts val="0"/>
              </a:spcAft>
              <a:buClr>
                <a:srgbClr val="FF9900"/>
              </a:buClr>
              <a:buSzPts val="2000"/>
              <a:buChar char="•"/>
            </a:pPr>
            <a:r>
              <a:rPr lang="en-US" i="1">
                <a:solidFill>
                  <a:srgbClr val="FF9900"/>
                </a:solidFill>
                <a:latin typeface="Arial"/>
                <a:ea typeface="Arial"/>
                <a:cs typeface="Arial"/>
                <a:sym typeface="Arial"/>
              </a:rPr>
              <a:t>Decryption</a:t>
            </a:r>
            <a:r>
              <a:rPr lang="en-US">
                <a:solidFill>
                  <a:srgbClr val="000000"/>
                </a:solidFill>
                <a:latin typeface="Arial"/>
                <a:ea typeface="Arial"/>
                <a:cs typeface="Arial"/>
                <a:sym typeface="Arial"/>
              </a:rPr>
              <a:t> – converting non-comprehensible ciphertext into readable plaintext</a:t>
            </a:r>
            <a:endParaRPr/>
          </a:p>
          <a:p>
            <a:pPr marL="342900" lvl="0" indent="-215900" algn="l" rtl="0">
              <a:lnSpc>
                <a:spcPct val="100000"/>
              </a:lnSpc>
              <a:spcBef>
                <a:spcPts val="400"/>
              </a:spcBef>
              <a:spcAft>
                <a:spcPts val="0"/>
              </a:spcAft>
              <a:buClr>
                <a:srgbClr val="FF0000"/>
              </a:buClr>
              <a:buSzPts val="2000"/>
              <a:buNone/>
            </a:pPr>
            <a:endParaRPr>
              <a:solidFill>
                <a:srgbClr val="000000"/>
              </a:solidFill>
              <a:latin typeface="Arial"/>
              <a:ea typeface="Arial"/>
              <a:cs typeface="Arial"/>
              <a:sym typeface="Arial"/>
            </a:endParaRPr>
          </a:p>
          <a:p>
            <a:pPr marL="342900" lvl="0" indent="-215900" algn="l" rtl="0">
              <a:lnSpc>
                <a:spcPct val="100000"/>
              </a:lnSpc>
              <a:spcBef>
                <a:spcPts val="400"/>
              </a:spcBef>
              <a:spcAft>
                <a:spcPts val="0"/>
              </a:spcAft>
              <a:buClr>
                <a:srgbClr val="FF0000"/>
              </a:buClr>
              <a:buSzPts val="2000"/>
              <a:buNone/>
            </a:pPr>
            <a:endParaRPr/>
          </a:p>
        </p:txBody>
      </p:sp>
      <p:pic>
        <p:nvPicPr>
          <p:cNvPr id="390" name="Google Shape;390;p17"/>
          <p:cNvPicPr preferRelativeResize="0"/>
          <p:nvPr/>
        </p:nvPicPr>
        <p:blipFill rotWithShape="1">
          <a:blip r:embed="rId3">
            <a:alphaModFix/>
          </a:blip>
          <a:srcRect/>
          <a:stretch/>
        </p:blipFill>
        <p:spPr>
          <a:xfrm>
            <a:off x="5105400" y="2057401"/>
            <a:ext cx="5054600" cy="1635125"/>
          </a:xfrm>
          <a:prstGeom prst="rect">
            <a:avLst/>
          </a:prstGeom>
          <a:noFill/>
          <a:ln>
            <a:noFill/>
          </a:ln>
        </p:spPr>
      </p:pic>
      <p:pic>
        <p:nvPicPr>
          <p:cNvPr id="391" name="Google Shape;391;p17"/>
          <p:cNvPicPr preferRelativeResize="0"/>
          <p:nvPr/>
        </p:nvPicPr>
        <p:blipFill rotWithShape="1">
          <a:blip r:embed="rId4">
            <a:alphaModFix/>
          </a:blip>
          <a:srcRect/>
          <a:stretch/>
        </p:blipFill>
        <p:spPr>
          <a:xfrm>
            <a:off x="5181600" y="4343401"/>
            <a:ext cx="5054600" cy="1635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18"/>
          <p:cNvSpPr/>
          <p:nvPr/>
        </p:nvSpPr>
        <p:spPr>
          <a:xfrm>
            <a:off x="1745274" y="2903538"/>
            <a:ext cx="1524000" cy="792162"/>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Original Message</a:t>
            </a:r>
            <a:endParaRPr sz="1400" b="0" i="0" u="none" strike="noStrike" cap="none">
              <a:solidFill>
                <a:srgbClr val="000000"/>
              </a:solidFill>
              <a:latin typeface="Arial"/>
              <a:ea typeface="Arial"/>
              <a:cs typeface="Arial"/>
              <a:sym typeface="Arial"/>
            </a:endParaRPr>
          </a:p>
        </p:txBody>
      </p:sp>
      <p:sp>
        <p:nvSpPr>
          <p:cNvPr id="398" name="Google Shape;398;p18"/>
          <p:cNvSpPr/>
          <p:nvPr/>
        </p:nvSpPr>
        <p:spPr>
          <a:xfrm>
            <a:off x="3714752" y="2903538"/>
            <a:ext cx="1296865" cy="792162"/>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Encrypted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Message</a:t>
            </a:r>
            <a:endParaRPr sz="1400" b="0" i="0" u="none" strike="noStrike" cap="none">
              <a:solidFill>
                <a:srgbClr val="000000"/>
              </a:solidFill>
              <a:latin typeface="Arial"/>
              <a:ea typeface="Arial"/>
              <a:cs typeface="Arial"/>
              <a:sym typeface="Arial"/>
            </a:endParaRPr>
          </a:p>
        </p:txBody>
      </p:sp>
      <p:sp>
        <p:nvSpPr>
          <p:cNvPr id="399" name="Google Shape;399;p18"/>
          <p:cNvSpPr/>
          <p:nvPr/>
        </p:nvSpPr>
        <p:spPr>
          <a:xfrm>
            <a:off x="5370637" y="2903538"/>
            <a:ext cx="1296865" cy="792162"/>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Encrypted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message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In transit</a:t>
            </a:r>
            <a:endParaRPr sz="1400" b="0" i="0" u="none" strike="noStrike" cap="none">
              <a:solidFill>
                <a:srgbClr val="000000"/>
              </a:solidFill>
              <a:latin typeface="Arial"/>
              <a:ea typeface="Arial"/>
              <a:cs typeface="Arial"/>
              <a:sym typeface="Arial"/>
            </a:endParaRPr>
          </a:p>
        </p:txBody>
      </p:sp>
      <p:sp>
        <p:nvSpPr>
          <p:cNvPr id="400" name="Google Shape;400;p18"/>
          <p:cNvSpPr/>
          <p:nvPr/>
        </p:nvSpPr>
        <p:spPr>
          <a:xfrm>
            <a:off x="7026521" y="2903538"/>
            <a:ext cx="1296865" cy="792162"/>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Encrypted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message</a:t>
            </a:r>
            <a:endParaRPr sz="1400" b="0" i="0" u="none" strike="noStrike" cap="none">
              <a:solidFill>
                <a:srgbClr val="000000"/>
              </a:solidFill>
              <a:latin typeface="Arial"/>
              <a:ea typeface="Arial"/>
              <a:cs typeface="Arial"/>
              <a:sym typeface="Arial"/>
            </a:endParaRPr>
          </a:p>
        </p:txBody>
      </p:sp>
      <p:sp>
        <p:nvSpPr>
          <p:cNvPr id="401" name="Google Shape;401;p18"/>
          <p:cNvSpPr/>
          <p:nvPr/>
        </p:nvSpPr>
        <p:spPr>
          <a:xfrm>
            <a:off x="8847992" y="2903538"/>
            <a:ext cx="1648558" cy="792162"/>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Decrypted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 Original Message </a:t>
            </a:r>
            <a:endParaRPr sz="1400" b="0" i="0" u="none" strike="noStrike" cap="none">
              <a:solidFill>
                <a:srgbClr val="000000"/>
              </a:solidFill>
              <a:latin typeface="Arial"/>
              <a:ea typeface="Arial"/>
              <a:cs typeface="Arial"/>
              <a:sym typeface="Arial"/>
            </a:endParaRPr>
          </a:p>
        </p:txBody>
      </p:sp>
      <p:cxnSp>
        <p:nvCxnSpPr>
          <p:cNvPr id="402" name="Google Shape;402;p18"/>
          <p:cNvCxnSpPr/>
          <p:nvPr/>
        </p:nvCxnSpPr>
        <p:spPr>
          <a:xfrm>
            <a:off x="3138855" y="3263900"/>
            <a:ext cx="575897" cy="0"/>
          </a:xfrm>
          <a:prstGeom prst="straightConnector1">
            <a:avLst/>
          </a:prstGeom>
          <a:noFill/>
          <a:ln w="50800" cap="flat" cmpd="sng">
            <a:solidFill>
              <a:schemeClr val="dk1"/>
            </a:solidFill>
            <a:prstDash val="solid"/>
            <a:round/>
            <a:headEnd type="none" w="sm" len="sm"/>
            <a:tailEnd type="triangle" w="med" len="med"/>
          </a:ln>
        </p:spPr>
      </p:cxnSp>
      <p:cxnSp>
        <p:nvCxnSpPr>
          <p:cNvPr id="403" name="Google Shape;403;p18"/>
          <p:cNvCxnSpPr/>
          <p:nvPr/>
        </p:nvCxnSpPr>
        <p:spPr>
          <a:xfrm>
            <a:off x="5010150" y="3263900"/>
            <a:ext cx="432288" cy="0"/>
          </a:xfrm>
          <a:prstGeom prst="straightConnector1">
            <a:avLst/>
          </a:prstGeom>
          <a:noFill/>
          <a:ln w="50800" cap="flat" cmpd="sng">
            <a:solidFill>
              <a:schemeClr val="dk1"/>
            </a:solidFill>
            <a:prstDash val="solid"/>
            <a:round/>
            <a:headEnd type="none" w="sm" len="sm"/>
            <a:tailEnd type="triangle" w="med" len="med"/>
          </a:ln>
        </p:spPr>
      </p:cxnSp>
      <p:cxnSp>
        <p:nvCxnSpPr>
          <p:cNvPr id="404" name="Google Shape;404;p18"/>
          <p:cNvCxnSpPr/>
          <p:nvPr/>
        </p:nvCxnSpPr>
        <p:spPr>
          <a:xfrm>
            <a:off x="6667500" y="3263900"/>
            <a:ext cx="359020" cy="0"/>
          </a:xfrm>
          <a:prstGeom prst="straightConnector1">
            <a:avLst/>
          </a:prstGeom>
          <a:noFill/>
          <a:ln w="50800" cap="flat" cmpd="sng">
            <a:solidFill>
              <a:schemeClr val="dk1"/>
            </a:solidFill>
            <a:prstDash val="solid"/>
            <a:round/>
            <a:headEnd type="none" w="sm" len="sm"/>
            <a:tailEnd type="triangle" w="med" len="med"/>
          </a:ln>
        </p:spPr>
      </p:cxnSp>
      <p:cxnSp>
        <p:nvCxnSpPr>
          <p:cNvPr id="405" name="Google Shape;405;p18"/>
          <p:cNvCxnSpPr/>
          <p:nvPr/>
        </p:nvCxnSpPr>
        <p:spPr>
          <a:xfrm>
            <a:off x="8323385" y="3335338"/>
            <a:ext cx="524608" cy="0"/>
          </a:xfrm>
          <a:prstGeom prst="straightConnector1">
            <a:avLst/>
          </a:prstGeom>
          <a:noFill/>
          <a:ln w="50800" cap="flat" cmpd="sng">
            <a:solidFill>
              <a:schemeClr val="dk1"/>
            </a:solidFill>
            <a:prstDash val="solid"/>
            <a:round/>
            <a:headEnd type="none" w="sm" len="sm"/>
            <a:tailEnd type="triangle" w="med" len="med"/>
          </a:ln>
        </p:spPr>
      </p:cxnSp>
      <p:cxnSp>
        <p:nvCxnSpPr>
          <p:cNvPr id="406" name="Google Shape;406;p18"/>
          <p:cNvCxnSpPr/>
          <p:nvPr/>
        </p:nvCxnSpPr>
        <p:spPr>
          <a:xfrm rot="10800000">
            <a:off x="3426069" y="2327277"/>
            <a:ext cx="0" cy="936625"/>
          </a:xfrm>
          <a:prstGeom prst="straightConnector1">
            <a:avLst/>
          </a:prstGeom>
          <a:noFill/>
          <a:ln w="50800" cap="flat" cmpd="sng">
            <a:solidFill>
              <a:schemeClr val="dk1"/>
            </a:solidFill>
            <a:prstDash val="solid"/>
            <a:round/>
            <a:headEnd type="triangle" w="med" len="med"/>
            <a:tailEnd type="none" w="sm" len="sm"/>
          </a:ln>
        </p:spPr>
      </p:cxnSp>
      <p:cxnSp>
        <p:nvCxnSpPr>
          <p:cNvPr id="407" name="Google Shape;407;p18"/>
          <p:cNvCxnSpPr/>
          <p:nvPr/>
        </p:nvCxnSpPr>
        <p:spPr>
          <a:xfrm>
            <a:off x="3426069" y="2327275"/>
            <a:ext cx="5257800" cy="0"/>
          </a:xfrm>
          <a:prstGeom prst="straightConnector1">
            <a:avLst/>
          </a:prstGeom>
          <a:noFill/>
          <a:ln w="50800" cap="flat" cmpd="sng">
            <a:solidFill>
              <a:schemeClr val="dk1"/>
            </a:solidFill>
            <a:prstDash val="solid"/>
            <a:round/>
            <a:headEnd type="none" w="sm" len="sm"/>
            <a:tailEnd type="none" w="sm" len="sm"/>
          </a:ln>
        </p:spPr>
      </p:cxnSp>
      <p:cxnSp>
        <p:nvCxnSpPr>
          <p:cNvPr id="408" name="Google Shape;408;p18"/>
          <p:cNvCxnSpPr/>
          <p:nvPr/>
        </p:nvCxnSpPr>
        <p:spPr>
          <a:xfrm>
            <a:off x="8683869" y="2327277"/>
            <a:ext cx="0" cy="1008063"/>
          </a:xfrm>
          <a:prstGeom prst="straightConnector1">
            <a:avLst/>
          </a:prstGeom>
          <a:noFill/>
          <a:ln w="50800" cap="flat" cmpd="sng">
            <a:solidFill>
              <a:schemeClr val="dk1"/>
            </a:solidFill>
            <a:prstDash val="solid"/>
            <a:round/>
            <a:headEnd type="none" w="sm" len="sm"/>
            <a:tailEnd type="triangle" w="med" len="med"/>
          </a:ln>
        </p:spPr>
      </p:cxnSp>
      <p:sp>
        <p:nvSpPr>
          <p:cNvPr id="409" name="Google Shape;409;p18"/>
          <p:cNvSpPr txBox="1"/>
          <p:nvPr/>
        </p:nvSpPr>
        <p:spPr>
          <a:xfrm>
            <a:off x="3719147" y="1989139"/>
            <a:ext cx="475963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Sender must communicate </a:t>
            </a:r>
            <a:r>
              <a:rPr lang="en-US" sz="1600" b="1" i="0" u="sng" strike="noStrike" cap="none">
                <a:solidFill>
                  <a:srgbClr val="1F497D"/>
                </a:solidFill>
                <a:latin typeface="Arial"/>
                <a:ea typeface="Arial"/>
                <a:cs typeface="Arial"/>
                <a:sym typeface="Arial"/>
              </a:rPr>
              <a:t>secret </a:t>
            </a:r>
            <a:r>
              <a:rPr lang="en-US" sz="1600" b="0" i="0" u="none" strike="noStrike" cap="none">
                <a:solidFill>
                  <a:srgbClr val="000000"/>
                </a:solidFill>
                <a:latin typeface="Arial"/>
                <a:ea typeface="Arial"/>
                <a:cs typeface="Arial"/>
                <a:sym typeface="Arial"/>
              </a:rPr>
              <a:t>key to Receiver</a:t>
            </a:r>
            <a:endParaRPr sz="1400" b="0" i="0" u="none" strike="noStrike" cap="none">
              <a:solidFill>
                <a:srgbClr val="000000"/>
              </a:solidFill>
              <a:latin typeface="Arial"/>
              <a:ea typeface="Arial"/>
              <a:cs typeface="Arial"/>
              <a:sym typeface="Arial"/>
            </a:endParaRPr>
          </a:p>
        </p:txBody>
      </p:sp>
      <p:sp>
        <p:nvSpPr>
          <p:cNvPr id="410" name="Google Shape;410;p18"/>
          <p:cNvSpPr txBox="1"/>
          <p:nvPr/>
        </p:nvSpPr>
        <p:spPr>
          <a:xfrm>
            <a:off x="1745273" y="404814"/>
            <a:ext cx="448885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1F497D"/>
                </a:solidFill>
                <a:latin typeface="Calibri"/>
                <a:ea typeface="Calibri"/>
                <a:cs typeface="Calibri"/>
                <a:sym typeface="Calibri"/>
              </a:rPr>
              <a:t>Symmetric-key Cryptography</a:t>
            </a:r>
            <a:endParaRPr sz="1400" b="0" i="0" u="none" strike="noStrike" cap="none">
              <a:solidFill>
                <a:srgbClr val="000000"/>
              </a:solidFill>
              <a:latin typeface="Arial"/>
              <a:ea typeface="Arial"/>
              <a:cs typeface="Arial"/>
              <a:sym typeface="Arial"/>
            </a:endParaRPr>
          </a:p>
        </p:txBody>
      </p:sp>
      <p:sp>
        <p:nvSpPr>
          <p:cNvPr id="411" name="Google Shape;411;p18"/>
          <p:cNvSpPr txBox="1"/>
          <p:nvPr/>
        </p:nvSpPr>
        <p:spPr>
          <a:xfrm>
            <a:off x="1992924" y="3860801"/>
            <a:ext cx="1176704"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SENDER</a:t>
            </a:r>
            <a:endParaRPr sz="1400" b="0" i="0" u="none" strike="noStrike" cap="none">
              <a:solidFill>
                <a:srgbClr val="000000"/>
              </a:solidFill>
              <a:latin typeface="Arial"/>
              <a:ea typeface="Arial"/>
              <a:cs typeface="Arial"/>
              <a:sym typeface="Arial"/>
            </a:endParaRPr>
          </a:p>
        </p:txBody>
      </p:sp>
      <p:sp>
        <p:nvSpPr>
          <p:cNvPr id="412" name="Google Shape;412;p18"/>
          <p:cNvSpPr txBox="1"/>
          <p:nvPr/>
        </p:nvSpPr>
        <p:spPr>
          <a:xfrm>
            <a:off x="3622431" y="3716338"/>
            <a:ext cx="153279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FF0000"/>
                </a:solidFill>
                <a:latin typeface="Arial"/>
                <a:ea typeface="Arial"/>
                <a:cs typeface="Arial"/>
                <a:sym typeface="Arial"/>
              </a:rPr>
              <a:t>Secret Key is used for Encryption</a:t>
            </a:r>
            <a:endParaRPr sz="1400" b="0" i="0" u="none" strike="noStrike" cap="none">
              <a:solidFill>
                <a:srgbClr val="000000"/>
              </a:solidFill>
              <a:latin typeface="Arial"/>
              <a:ea typeface="Arial"/>
              <a:cs typeface="Arial"/>
              <a:sym typeface="Arial"/>
            </a:endParaRPr>
          </a:p>
        </p:txBody>
      </p:sp>
      <p:sp>
        <p:nvSpPr>
          <p:cNvPr id="413" name="Google Shape;413;p18"/>
          <p:cNvSpPr txBox="1"/>
          <p:nvPr/>
        </p:nvSpPr>
        <p:spPr>
          <a:xfrm>
            <a:off x="6934201" y="3716339"/>
            <a:ext cx="14609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FF0000"/>
                </a:solidFill>
                <a:latin typeface="Arial"/>
                <a:ea typeface="Arial"/>
                <a:cs typeface="Arial"/>
                <a:sym typeface="Arial"/>
              </a:rPr>
              <a:t>Secret Key is used for Decryption</a:t>
            </a:r>
            <a:endParaRPr sz="1400" b="0" i="0" u="none" strike="noStrike" cap="none">
              <a:solidFill>
                <a:srgbClr val="000000"/>
              </a:solidFill>
              <a:latin typeface="Arial"/>
              <a:ea typeface="Arial"/>
              <a:cs typeface="Arial"/>
              <a:sym typeface="Arial"/>
            </a:endParaRPr>
          </a:p>
        </p:txBody>
      </p:sp>
      <p:sp>
        <p:nvSpPr>
          <p:cNvPr id="414" name="Google Shape;414;p18"/>
          <p:cNvSpPr txBox="1"/>
          <p:nvPr/>
        </p:nvSpPr>
        <p:spPr>
          <a:xfrm>
            <a:off x="9104437" y="3860800"/>
            <a:ext cx="1392115"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RECEIVER</a:t>
            </a:r>
            <a:endParaRPr sz="1400" b="0" i="0" u="none" strike="noStrike" cap="none">
              <a:solidFill>
                <a:srgbClr val="000000"/>
              </a:solidFill>
              <a:latin typeface="Arial"/>
              <a:ea typeface="Arial"/>
              <a:cs typeface="Arial"/>
              <a:sym typeface="Arial"/>
            </a:endParaRPr>
          </a:p>
        </p:txBody>
      </p:sp>
      <p:sp>
        <p:nvSpPr>
          <p:cNvPr id="415" name="Google Shape;415;p18"/>
          <p:cNvSpPr txBox="1"/>
          <p:nvPr/>
        </p:nvSpPr>
        <p:spPr>
          <a:xfrm>
            <a:off x="3987313" y="4673600"/>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6" name="Google Shape;416;p18"/>
          <p:cNvSpPr txBox="1"/>
          <p:nvPr/>
        </p:nvSpPr>
        <p:spPr>
          <a:xfrm>
            <a:off x="1408453" y="4300538"/>
            <a:ext cx="4198585" cy="2031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Arial"/>
                <a:ea typeface="Arial"/>
                <a:cs typeface="Arial"/>
                <a:sym typeface="Arial"/>
              </a:rPr>
              <a:t>Problem: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sng" strike="noStrike" cap="none">
                <a:solidFill>
                  <a:srgbClr val="FF0000"/>
                </a:solidFill>
                <a:latin typeface="Arial"/>
                <a:ea typeface="Arial"/>
                <a:cs typeface="Arial"/>
                <a:sym typeface="Arial"/>
              </a:rPr>
              <a:t>Distribution</a:t>
            </a:r>
            <a:r>
              <a:rPr lang="en-US" sz="1800" b="0" i="0" u="none" strike="noStrike" cap="none">
                <a:solidFill>
                  <a:srgbClr val="FF0000"/>
                </a:solidFill>
                <a:latin typeface="Arial"/>
                <a:ea typeface="Arial"/>
                <a:cs typeface="Arial"/>
                <a:sym typeface="Arial"/>
              </a:rPr>
              <a:t> of secret keys</a:t>
            </a:r>
            <a:endParaRPr sz="18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Arial"/>
                <a:ea typeface="Arial"/>
                <a:cs typeface="Arial"/>
                <a:sym typeface="Arial"/>
              </a:rPr>
              <a:t>Advantage: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Arial"/>
                <a:ea typeface="Arial"/>
                <a:cs typeface="Arial"/>
                <a:sym typeface="Arial"/>
              </a:rPr>
              <a:t>Symmetric encryption/decryption is fast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19"/>
          <p:cNvSpPr txBox="1">
            <a:spLocks noGrp="1"/>
          </p:cNvSpPr>
          <p:nvPr>
            <p:ph type="title"/>
          </p:nvPr>
        </p:nvSpPr>
        <p:spPr>
          <a:xfrm>
            <a:off x="270630" y="271273"/>
            <a:ext cx="10972800" cy="71271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SzPct val="100000"/>
              <a:buNone/>
            </a:pPr>
            <a:r>
              <a:rPr lang="en-US"/>
              <a:t>Symmetric cryptography – The Number of keys needed grows quadratically as the number of participants increase</a:t>
            </a:r>
            <a:br>
              <a:rPr lang="en-US"/>
            </a:br>
            <a:endParaRPr/>
          </a:p>
        </p:txBody>
      </p:sp>
      <p:sp>
        <p:nvSpPr>
          <p:cNvPr id="423" name="Google Shape;423;p19"/>
          <p:cNvSpPr txBox="1"/>
          <p:nvPr/>
        </p:nvSpPr>
        <p:spPr>
          <a:xfrm>
            <a:off x="4828141" y="2002296"/>
            <a:ext cx="7363859" cy="3326511"/>
          </a:xfrm>
          <a:prstGeom prst="rect">
            <a:avLst/>
          </a:prstGeom>
          <a:blipFill rotWithShape="1">
            <a:blip r:embed="rId3">
              <a:alphaModFix/>
            </a:blip>
            <a:stretch>
              <a:fillRect l="-660" t="-729"/>
            </a:stretch>
          </a:blipFill>
          <a:ln w="9525" cap="flat" cmpd="sng">
            <a:solidFill>
              <a:srgbClr val="00336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424" name="Google Shape;424;p19"/>
          <p:cNvPicPr preferRelativeResize="0"/>
          <p:nvPr/>
        </p:nvPicPr>
        <p:blipFill rotWithShape="1">
          <a:blip r:embed="rId4">
            <a:alphaModFix/>
          </a:blip>
          <a:srcRect/>
          <a:stretch/>
        </p:blipFill>
        <p:spPr>
          <a:xfrm>
            <a:off x="81517" y="2168985"/>
            <a:ext cx="815975" cy="1165225"/>
          </a:xfrm>
          <a:prstGeom prst="rect">
            <a:avLst/>
          </a:prstGeom>
          <a:noFill/>
          <a:ln>
            <a:noFill/>
          </a:ln>
        </p:spPr>
      </p:pic>
      <p:pic>
        <p:nvPicPr>
          <p:cNvPr id="425" name="Google Shape;425;p19"/>
          <p:cNvPicPr preferRelativeResize="0"/>
          <p:nvPr/>
        </p:nvPicPr>
        <p:blipFill rotWithShape="1">
          <a:blip r:embed="rId5">
            <a:alphaModFix/>
          </a:blip>
          <a:srcRect/>
          <a:stretch/>
        </p:blipFill>
        <p:spPr>
          <a:xfrm>
            <a:off x="3662916" y="2168985"/>
            <a:ext cx="715962" cy="1139825"/>
          </a:xfrm>
          <a:prstGeom prst="rect">
            <a:avLst/>
          </a:prstGeom>
          <a:noFill/>
          <a:ln>
            <a:noFill/>
          </a:ln>
        </p:spPr>
      </p:pic>
      <p:pic>
        <p:nvPicPr>
          <p:cNvPr id="426" name="Google Shape;426;p19"/>
          <p:cNvPicPr preferRelativeResize="0"/>
          <p:nvPr/>
        </p:nvPicPr>
        <p:blipFill rotWithShape="1">
          <a:blip r:embed="rId6">
            <a:alphaModFix/>
          </a:blip>
          <a:srcRect/>
          <a:stretch/>
        </p:blipFill>
        <p:spPr>
          <a:xfrm>
            <a:off x="3586717" y="4454985"/>
            <a:ext cx="809625" cy="1165225"/>
          </a:xfrm>
          <a:prstGeom prst="rect">
            <a:avLst/>
          </a:prstGeom>
          <a:noFill/>
          <a:ln>
            <a:noFill/>
          </a:ln>
        </p:spPr>
      </p:pic>
      <p:pic>
        <p:nvPicPr>
          <p:cNvPr id="427" name="Google Shape;427;p19"/>
          <p:cNvPicPr preferRelativeResize="0"/>
          <p:nvPr/>
        </p:nvPicPr>
        <p:blipFill rotWithShape="1">
          <a:blip r:embed="rId6">
            <a:alphaModFix/>
          </a:blip>
          <a:srcRect/>
          <a:stretch/>
        </p:blipFill>
        <p:spPr>
          <a:xfrm>
            <a:off x="233917" y="4302585"/>
            <a:ext cx="809625" cy="1165225"/>
          </a:xfrm>
          <a:prstGeom prst="rect">
            <a:avLst/>
          </a:prstGeom>
          <a:noFill/>
          <a:ln>
            <a:noFill/>
          </a:ln>
        </p:spPr>
      </p:pic>
      <p:cxnSp>
        <p:nvCxnSpPr>
          <p:cNvPr id="428" name="Google Shape;428;p19"/>
          <p:cNvCxnSpPr>
            <a:stCxn id="424" idx="3"/>
            <a:endCxn id="427" idx="0"/>
          </p:cNvCxnSpPr>
          <p:nvPr/>
        </p:nvCxnSpPr>
        <p:spPr>
          <a:xfrm flipH="1">
            <a:off x="638592" y="2751598"/>
            <a:ext cx="258900" cy="1551000"/>
          </a:xfrm>
          <a:prstGeom prst="straightConnector1">
            <a:avLst/>
          </a:prstGeom>
          <a:noFill/>
          <a:ln w="28575" cap="flat" cmpd="sng">
            <a:solidFill>
              <a:srgbClr val="002060"/>
            </a:solidFill>
            <a:prstDash val="solid"/>
            <a:round/>
            <a:headEnd type="none" w="sm" len="sm"/>
            <a:tailEnd type="none" w="sm" len="sm"/>
          </a:ln>
        </p:spPr>
      </p:cxnSp>
      <p:cxnSp>
        <p:nvCxnSpPr>
          <p:cNvPr id="429" name="Google Shape;429;p19"/>
          <p:cNvCxnSpPr>
            <a:stCxn id="424" idx="3"/>
            <a:endCxn id="426" idx="1"/>
          </p:cNvCxnSpPr>
          <p:nvPr/>
        </p:nvCxnSpPr>
        <p:spPr>
          <a:xfrm>
            <a:off x="897492" y="2751598"/>
            <a:ext cx="2689200" cy="2286000"/>
          </a:xfrm>
          <a:prstGeom prst="straightConnector1">
            <a:avLst/>
          </a:prstGeom>
          <a:noFill/>
          <a:ln w="28575" cap="flat" cmpd="sng">
            <a:solidFill>
              <a:srgbClr val="002060"/>
            </a:solidFill>
            <a:prstDash val="solid"/>
            <a:round/>
            <a:headEnd type="none" w="sm" len="sm"/>
            <a:tailEnd type="none" w="sm" len="sm"/>
          </a:ln>
        </p:spPr>
      </p:cxnSp>
      <p:cxnSp>
        <p:nvCxnSpPr>
          <p:cNvPr id="430" name="Google Shape;430;p19"/>
          <p:cNvCxnSpPr>
            <a:stCxn id="424" idx="3"/>
            <a:endCxn id="425" idx="1"/>
          </p:cNvCxnSpPr>
          <p:nvPr/>
        </p:nvCxnSpPr>
        <p:spPr>
          <a:xfrm rot="10800000" flipH="1">
            <a:off x="897492" y="2738998"/>
            <a:ext cx="2765400" cy="12600"/>
          </a:xfrm>
          <a:prstGeom prst="straightConnector1">
            <a:avLst/>
          </a:prstGeom>
          <a:noFill/>
          <a:ln w="28575" cap="flat" cmpd="sng">
            <a:solidFill>
              <a:srgbClr val="002060"/>
            </a:solidFill>
            <a:prstDash val="solid"/>
            <a:round/>
            <a:headEnd type="none" w="sm" len="sm"/>
            <a:tailEnd type="none" w="sm" len="sm"/>
          </a:ln>
        </p:spPr>
      </p:cxnSp>
      <p:cxnSp>
        <p:nvCxnSpPr>
          <p:cNvPr id="431" name="Google Shape;431;p19"/>
          <p:cNvCxnSpPr>
            <a:stCxn id="427" idx="3"/>
            <a:endCxn id="425" idx="1"/>
          </p:cNvCxnSpPr>
          <p:nvPr/>
        </p:nvCxnSpPr>
        <p:spPr>
          <a:xfrm rot="10800000" flipH="1">
            <a:off x="1043542" y="2738998"/>
            <a:ext cx="2619300" cy="2146200"/>
          </a:xfrm>
          <a:prstGeom prst="straightConnector1">
            <a:avLst/>
          </a:prstGeom>
          <a:noFill/>
          <a:ln w="38100" cap="flat" cmpd="sng">
            <a:solidFill>
              <a:srgbClr val="FF0000"/>
            </a:solidFill>
            <a:prstDash val="solid"/>
            <a:round/>
            <a:headEnd type="none" w="sm" len="sm"/>
            <a:tailEnd type="none" w="sm" len="sm"/>
          </a:ln>
        </p:spPr>
      </p:cxnSp>
      <p:cxnSp>
        <p:nvCxnSpPr>
          <p:cNvPr id="432" name="Google Shape;432;p19"/>
          <p:cNvCxnSpPr>
            <a:stCxn id="427" idx="3"/>
            <a:endCxn id="426" idx="1"/>
          </p:cNvCxnSpPr>
          <p:nvPr/>
        </p:nvCxnSpPr>
        <p:spPr>
          <a:xfrm>
            <a:off x="1043542" y="4885198"/>
            <a:ext cx="2543100" cy="152400"/>
          </a:xfrm>
          <a:prstGeom prst="straightConnector1">
            <a:avLst/>
          </a:prstGeom>
          <a:noFill/>
          <a:ln w="38100" cap="flat" cmpd="sng">
            <a:solidFill>
              <a:srgbClr val="FF0000"/>
            </a:solidFill>
            <a:prstDash val="solid"/>
            <a:round/>
            <a:headEnd type="none" w="sm" len="sm"/>
            <a:tailEnd type="none" w="sm" len="sm"/>
          </a:ln>
        </p:spPr>
      </p:cxnSp>
      <p:cxnSp>
        <p:nvCxnSpPr>
          <p:cNvPr id="433" name="Google Shape;433;p19"/>
          <p:cNvCxnSpPr/>
          <p:nvPr/>
        </p:nvCxnSpPr>
        <p:spPr>
          <a:xfrm rot="5400000">
            <a:off x="2565160" y="3789684"/>
            <a:ext cx="2182813" cy="152400"/>
          </a:xfrm>
          <a:prstGeom prst="straightConnector1">
            <a:avLst/>
          </a:prstGeom>
          <a:noFill/>
          <a:ln w="57150" cap="flat" cmpd="sng">
            <a:solidFill>
              <a:srgbClr val="00B050"/>
            </a:solidFill>
            <a:prstDash val="solid"/>
            <a:round/>
            <a:headEnd type="none" w="sm" len="sm"/>
            <a:tailEnd type="none" w="sm" len="sm"/>
          </a:ln>
        </p:spPr>
      </p:cxnSp>
      <p:sp>
        <p:nvSpPr>
          <p:cNvPr id="434" name="Google Shape;434;p19"/>
          <p:cNvSpPr txBox="1"/>
          <p:nvPr/>
        </p:nvSpPr>
        <p:spPr>
          <a:xfrm>
            <a:off x="1300717" y="2236032"/>
            <a:ext cx="60960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a:solidFill>
                  <a:srgbClr val="000000"/>
                </a:solidFill>
                <a:latin typeface="Calibri"/>
                <a:ea typeface="Calibri"/>
                <a:cs typeface="Calibri"/>
                <a:sym typeface="Calibri"/>
              </a:rPr>
              <a:t>❶</a:t>
            </a:r>
            <a:endParaRPr sz="4400" b="0" i="0" u="none" strike="noStrike" cap="none">
              <a:solidFill>
                <a:srgbClr val="000000"/>
              </a:solidFill>
              <a:latin typeface="Calibri"/>
              <a:ea typeface="Calibri"/>
              <a:cs typeface="Calibri"/>
              <a:sym typeface="Calibri"/>
            </a:endParaRPr>
          </a:p>
        </p:txBody>
      </p:sp>
      <p:sp>
        <p:nvSpPr>
          <p:cNvPr id="435" name="Google Shape;435;p19"/>
          <p:cNvSpPr txBox="1"/>
          <p:nvPr/>
        </p:nvSpPr>
        <p:spPr>
          <a:xfrm>
            <a:off x="306147" y="3258729"/>
            <a:ext cx="60960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a:solidFill>
                  <a:srgbClr val="000000"/>
                </a:solidFill>
                <a:latin typeface="Calibri"/>
                <a:ea typeface="Calibri"/>
                <a:cs typeface="Calibri"/>
                <a:sym typeface="Calibri"/>
              </a:rPr>
              <a:t>❷</a:t>
            </a:r>
            <a:endParaRPr sz="4400" b="0" i="0" u="none" strike="noStrike" cap="none">
              <a:solidFill>
                <a:srgbClr val="000000"/>
              </a:solidFill>
              <a:latin typeface="Calibri"/>
              <a:ea typeface="Calibri"/>
              <a:cs typeface="Calibri"/>
              <a:sym typeface="Calibri"/>
            </a:endParaRPr>
          </a:p>
        </p:txBody>
      </p:sp>
      <p:sp>
        <p:nvSpPr>
          <p:cNvPr id="436" name="Google Shape;436;p19"/>
          <p:cNvSpPr txBox="1"/>
          <p:nvPr/>
        </p:nvSpPr>
        <p:spPr>
          <a:xfrm>
            <a:off x="1118796" y="4070264"/>
            <a:ext cx="60960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a:solidFill>
                  <a:srgbClr val="000000"/>
                </a:solidFill>
                <a:latin typeface="Calibri"/>
                <a:ea typeface="Calibri"/>
                <a:cs typeface="Calibri"/>
                <a:sym typeface="Calibri"/>
              </a:rPr>
              <a:t>❸</a:t>
            </a:r>
            <a:endParaRPr sz="4400" b="0" i="0" u="none" strike="noStrike" cap="none">
              <a:solidFill>
                <a:srgbClr val="000000"/>
              </a:solidFill>
              <a:latin typeface="Calibri"/>
              <a:ea typeface="Calibri"/>
              <a:cs typeface="Calibri"/>
              <a:sym typeface="Calibri"/>
            </a:endParaRPr>
          </a:p>
        </p:txBody>
      </p:sp>
      <p:sp>
        <p:nvSpPr>
          <p:cNvPr id="437" name="Google Shape;437;p19"/>
          <p:cNvSpPr txBox="1"/>
          <p:nvPr/>
        </p:nvSpPr>
        <p:spPr>
          <a:xfrm>
            <a:off x="2349581" y="4109216"/>
            <a:ext cx="60960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a:solidFill>
                  <a:srgbClr val="000000"/>
                </a:solidFill>
                <a:latin typeface="Calibri"/>
                <a:ea typeface="Calibri"/>
                <a:cs typeface="Calibri"/>
                <a:sym typeface="Calibri"/>
              </a:rPr>
              <a:t>❹</a:t>
            </a:r>
            <a:endParaRPr sz="4400" b="0" i="0" u="none" strike="noStrike" cap="none">
              <a:solidFill>
                <a:srgbClr val="000000"/>
              </a:solidFill>
              <a:latin typeface="Calibri"/>
              <a:ea typeface="Calibri"/>
              <a:cs typeface="Calibri"/>
              <a:sym typeface="Calibri"/>
            </a:endParaRPr>
          </a:p>
        </p:txBody>
      </p:sp>
      <p:sp>
        <p:nvSpPr>
          <p:cNvPr id="438" name="Google Shape;438;p19"/>
          <p:cNvSpPr txBox="1"/>
          <p:nvPr/>
        </p:nvSpPr>
        <p:spPr>
          <a:xfrm>
            <a:off x="3230675" y="3628062"/>
            <a:ext cx="60960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a:solidFill>
                  <a:srgbClr val="000000"/>
                </a:solidFill>
                <a:latin typeface="Calibri"/>
                <a:ea typeface="Calibri"/>
                <a:cs typeface="Calibri"/>
                <a:sym typeface="Calibri"/>
              </a:rPr>
              <a:t>❺</a:t>
            </a:r>
            <a:endParaRPr sz="4400" b="0" i="0" u="none" strike="noStrike" cap="none">
              <a:solidFill>
                <a:srgbClr val="000000"/>
              </a:solidFill>
              <a:latin typeface="Calibri"/>
              <a:ea typeface="Calibri"/>
              <a:cs typeface="Calibri"/>
              <a:sym typeface="Calibri"/>
            </a:endParaRPr>
          </a:p>
        </p:txBody>
      </p:sp>
      <p:sp>
        <p:nvSpPr>
          <p:cNvPr id="439" name="Google Shape;439;p19"/>
          <p:cNvSpPr txBox="1"/>
          <p:nvPr/>
        </p:nvSpPr>
        <p:spPr>
          <a:xfrm>
            <a:off x="1910317" y="4760482"/>
            <a:ext cx="60960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a:solidFill>
                  <a:srgbClr val="000000"/>
                </a:solidFill>
                <a:latin typeface="Calibri"/>
                <a:ea typeface="Calibri"/>
                <a:cs typeface="Calibri"/>
                <a:sym typeface="Calibri"/>
              </a:rPr>
              <a:t>❻</a:t>
            </a:r>
            <a:endParaRPr sz="4400" b="0" i="0" u="none" strike="noStrike" cap="none">
              <a:solidFill>
                <a:srgbClr val="000000"/>
              </a:solidFill>
              <a:latin typeface="Calibri"/>
              <a:ea typeface="Calibri"/>
              <a:cs typeface="Calibri"/>
              <a:sym typeface="Calibri"/>
            </a:endParaRPr>
          </a:p>
        </p:txBody>
      </p:sp>
      <p:sp>
        <p:nvSpPr>
          <p:cNvPr id="440" name="Google Shape;440;p19"/>
          <p:cNvSpPr txBox="1"/>
          <p:nvPr/>
        </p:nvSpPr>
        <p:spPr>
          <a:xfrm>
            <a:off x="232473" y="1822260"/>
            <a:ext cx="3602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
        <p:nvSpPr>
          <p:cNvPr id="441" name="Google Shape;441;p19"/>
          <p:cNvSpPr txBox="1"/>
          <p:nvPr/>
        </p:nvSpPr>
        <p:spPr>
          <a:xfrm>
            <a:off x="4020897" y="1788561"/>
            <a:ext cx="3602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B</a:t>
            </a:r>
            <a:endParaRPr sz="1400" b="0" i="0" u="none" strike="noStrike" cap="none">
              <a:solidFill>
                <a:srgbClr val="000000"/>
              </a:solidFill>
              <a:latin typeface="Arial"/>
              <a:ea typeface="Arial"/>
              <a:cs typeface="Arial"/>
              <a:sym typeface="Arial"/>
            </a:endParaRPr>
          </a:p>
        </p:txBody>
      </p:sp>
      <p:sp>
        <p:nvSpPr>
          <p:cNvPr id="442" name="Google Shape;442;p19"/>
          <p:cNvSpPr txBox="1"/>
          <p:nvPr/>
        </p:nvSpPr>
        <p:spPr>
          <a:xfrm>
            <a:off x="211691" y="4028171"/>
            <a:ext cx="3602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443" name="Google Shape;443;p19"/>
          <p:cNvSpPr txBox="1"/>
          <p:nvPr/>
        </p:nvSpPr>
        <p:spPr>
          <a:xfrm>
            <a:off x="3957614" y="4146256"/>
            <a:ext cx="3602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D</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20"/>
          <p:cNvSpPr/>
          <p:nvPr/>
        </p:nvSpPr>
        <p:spPr>
          <a:xfrm>
            <a:off x="1648558" y="2995613"/>
            <a:ext cx="1494692" cy="792162"/>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Calibri"/>
                <a:ea typeface="Calibri"/>
                <a:cs typeface="Calibri"/>
                <a:sym typeface="Calibri"/>
              </a:rPr>
              <a:t>Original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Calibri"/>
                <a:ea typeface="Calibri"/>
                <a:cs typeface="Calibri"/>
                <a:sym typeface="Calibri"/>
              </a:rPr>
              <a:t>Message</a:t>
            </a:r>
            <a:endParaRPr sz="1400" b="0" i="0" u="none" strike="noStrike" cap="none">
              <a:solidFill>
                <a:srgbClr val="000000"/>
              </a:solidFill>
              <a:latin typeface="Arial"/>
              <a:ea typeface="Arial"/>
              <a:cs typeface="Arial"/>
              <a:sym typeface="Arial"/>
            </a:endParaRPr>
          </a:p>
        </p:txBody>
      </p:sp>
      <p:sp>
        <p:nvSpPr>
          <p:cNvPr id="450" name="Google Shape;450;p20"/>
          <p:cNvSpPr/>
          <p:nvPr/>
        </p:nvSpPr>
        <p:spPr>
          <a:xfrm>
            <a:off x="3719146" y="2995613"/>
            <a:ext cx="1296866" cy="792162"/>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Calibri"/>
                <a:ea typeface="Calibri"/>
                <a:cs typeface="Calibri"/>
                <a:sym typeface="Calibri"/>
              </a:rPr>
              <a:t>Encrypted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Calibri"/>
                <a:ea typeface="Calibri"/>
                <a:cs typeface="Calibri"/>
                <a:sym typeface="Calibri"/>
              </a:rPr>
              <a:t>Message</a:t>
            </a:r>
            <a:endParaRPr sz="1400" b="0" i="0" u="none" strike="noStrike" cap="none">
              <a:solidFill>
                <a:srgbClr val="000000"/>
              </a:solidFill>
              <a:latin typeface="Arial"/>
              <a:ea typeface="Arial"/>
              <a:cs typeface="Arial"/>
              <a:sym typeface="Arial"/>
            </a:endParaRPr>
          </a:p>
        </p:txBody>
      </p:sp>
      <p:sp>
        <p:nvSpPr>
          <p:cNvPr id="451" name="Google Shape;451;p20"/>
          <p:cNvSpPr/>
          <p:nvPr/>
        </p:nvSpPr>
        <p:spPr>
          <a:xfrm>
            <a:off x="5375031" y="2995613"/>
            <a:ext cx="1296866" cy="792162"/>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Calibri"/>
                <a:ea typeface="Calibri"/>
                <a:cs typeface="Calibri"/>
                <a:sym typeface="Calibri"/>
              </a:rPr>
              <a:t>Encrypted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Calibri"/>
                <a:ea typeface="Calibri"/>
                <a:cs typeface="Calibri"/>
                <a:sym typeface="Calibri"/>
              </a:rPr>
              <a:t>message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Calibri"/>
                <a:ea typeface="Calibri"/>
                <a:cs typeface="Calibri"/>
                <a:sym typeface="Calibri"/>
              </a:rPr>
              <a:t>In transit</a:t>
            </a:r>
            <a:endParaRPr sz="1400" b="0" i="0" u="none" strike="noStrike" cap="none">
              <a:solidFill>
                <a:srgbClr val="000000"/>
              </a:solidFill>
              <a:latin typeface="Arial"/>
              <a:ea typeface="Arial"/>
              <a:cs typeface="Arial"/>
              <a:sym typeface="Arial"/>
            </a:endParaRPr>
          </a:p>
        </p:txBody>
      </p:sp>
      <p:sp>
        <p:nvSpPr>
          <p:cNvPr id="452" name="Google Shape;452;p20"/>
          <p:cNvSpPr/>
          <p:nvPr/>
        </p:nvSpPr>
        <p:spPr>
          <a:xfrm>
            <a:off x="7030915" y="2995613"/>
            <a:ext cx="1296866" cy="792162"/>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Calibri"/>
                <a:ea typeface="Calibri"/>
                <a:cs typeface="Calibri"/>
                <a:sym typeface="Calibri"/>
              </a:rPr>
              <a:t>Encrypted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Calibri"/>
                <a:ea typeface="Calibri"/>
                <a:cs typeface="Calibri"/>
                <a:sym typeface="Calibri"/>
              </a:rPr>
              <a:t>message</a:t>
            </a:r>
            <a:endParaRPr sz="1400" b="0" i="0" u="none" strike="noStrike" cap="none">
              <a:solidFill>
                <a:srgbClr val="000000"/>
              </a:solidFill>
              <a:latin typeface="Arial"/>
              <a:ea typeface="Arial"/>
              <a:cs typeface="Arial"/>
              <a:sym typeface="Arial"/>
            </a:endParaRPr>
          </a:p>
        </p:txBody>
      </p:sp>
      <p:sp>
        <p:nvSpPr>
          <p:cNvPr id="453" name="Google Shape;453;p20"/>
          <p:cNvSpPr/>
          <p:nvPr/>
        </p:nvSpPr>
        <p:spPr>
          <a:xfrm>
            <a:off x="9047285" y="2995613"/>
            <a:ext cx="1296866" cy="792162"/>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Calibri"/>
                <a:ea typeface="Calibri"/>
                <a:cs typeface="Calibri"/>
                <a:sym typeface="Calibri"/>
              </a:rPr>
              <a:t>Decrypted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Calibri"/>
                <a:ea typeface="Calibri"/>
                <a:cs typeface="Calibri"/>
                <a:sym typeface="Calibri"/>
              </a:rPr>
              <a:t>Original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Calibri"/>
                <a:ea typeface="Calibri"/>
                <a:cs typeface="Calibri"/>
                <a:sym typeface="Calibri"/>
              </a:rPr>
              <a:t> Message</a:t>
            </a:r>
            <a:endParaRPr sz="1400" b="0" i="0" u="none" strike="noStrike" cap="none">
              <a:solidFill>
                <a:srgbClr val="000000"/>
              </a:solidFill>
              <a:latin typeface="Arial"/>
              <a:ea typeface="Arial"/>
              <a:cs typeface="Arial"/>
              <a:sym typeface="Arial"/>
            </a:endParaRPr>
          </a:p>
        </p:txBody>
      </p:sp>
      <p:cxnSp>
        <p:nvCxnSpPr>
          <p:cNvPr id="454" name="Google Shape;454;p20"/>
          <p:cNvCxnSpPr/>
          <p:nvPr/>
        </p:nvCxnSpPr>
        <p:spPr>
          <a:xfrm>
            <a:off x="3143251" y="3355975"/>
            <a:ext cx="575896" cy="0"/>
          </a:xfrm>
          <a:prstGeom prst="straightConnector1">
            <a:avLst/>
          </a:prstGeom>
          <a:noFill/>
          <a:ln w="9525" cap="flat" cmpd="sng">
            <a:solidFill>
              <a:schemeClr val="dk1"/>
            </a:solidFill>
            <a:prstDash val="solid"/>
            <a:round/>
            <a:headEnd type="none" w="sm" len="sm"/>
            <a:tailEnd type="triangle" w="med" len="med"/>
          </a:ln>
        </p:spPr>
      </p:cxnSp>
      <p:cxnSp>
        <p:nvCxnSpPr>
          <p:cNvPr id="455" name="Google Shape;455;p20"/>
          <p:cNvCxnSpPr/>
          <p:nvPr/>
        </p:nvCxnSpPr>
        <p:spPr>
          <a:xfrm>
            <a:off x="5014548" y="3355975"/>
            <a:ext cx="432289" cy="0"/>
          </a:xfrm>
          <a:prstGeom prst="straightConnector1">
            <a:avLst/>
          </a:prstGeom>
          <a:noFill/>
          <a:ln w="9525" cap="flat" cmpd="sng">
            <a:solidFill>
              <a:schemeClr val="dk1"/>
            </a:solidFill>
            <a:prstDash val="solid"/>
            <a:round/>
            <a:headEnd type="none" w="sm" len="sm"/>
            <a:tailEnd type="triangle" w="med" len="med"/>
          </a:ln>
        </p:spPr>
      </p:cxnSp>
      <p:cxnSp>
        <p:nvCxnSpPr>
          <p:cNvPr id="456" name="Google Shape;456;p20"/>
          <p:cNvCxnSpPr/>
          <p:nvPr/>
        </p:nvCxnSpPr>
        <p:spPr>
          <a:xfrm>
            <a:off x="6671898" y="3355975"/>
            <a:ext cx="359019" cy="0"/>
          </a:xfrm>
          <a:prstGeom prst="straightConnector1">
            <a:avLst/>
          </a:prstGeom>
          <a:noFill/>
          <a:ln w="9525" cap="flat" cmpd="sng">
            <a:solidFill>
              <a:schemeClr val="dk1"/>
            </a:solidFill>
            <a:prstDash val="solid"/>
            <a:round/>
            <a:headEnd type="none" w="sm" len="sm"/>
            <a:tailEnd type="triangle" w="med" len="med"/>
          </a:ln>
        </p:spPr>
      </p:cxnSp>
      <p:cxnSp>
        <p:nvCxnSpPr>
          <p:cNvPr id="457" name="Google Shape;457;p20"/>
          <p:cNvCxnSpPr/>
          <p:nvPr/>
        </p:nvCxnSpPr>
        <p:spPr>
          <a:xfrm>
            <a:off x="8327782" y="3427415"/>
            <a:ext cx="647700" cy="1587"/>
          </a:xfrm>
          <a:prstGeom prst="straightConnector1">
            <a:avLst/>
          </a:prstGeom>
          <a:noFill/>
          <a:ln w="9525" cap="flat" cmpd="sng">
            <a:solidFill>
              <a:schemeClr val="dk1"/>
            </a:solidFill>
            <a:prstDash val="solid"/>
            <a:round/>
            <a:headEnd type="none" w="sm" len="sm"/>
            <a:tailEnd type="triangle" w="med" len="med"/>
          </a:ln>
        </p:spPr>
      </p:cxnSp>
      <p:cxnSp>
        <p:nvCxnSpPr>
          <p:cNvPr id="458" name="Google Shape;458;p20"/>
          <p:cNvCxnSpPr/>
          <p:nvPr/>
        </p:nvCxnSpPr>
        <p:spPr>
          <a:xfrm rot="10800000">
            <a:off x="3430466" y="2419352"/>
            <a:ext cx="0" cy="936625"/>
          </a:xfrm>
          <a:prstGeom prst="straightConnector1">
            <a:avLst/>
          </a:prstGeom>
          <a:noFill/>
          <a:ln w="9525" cap="flat" cmpd="sng">
            <a:solidFill>
              <a:schemeClr val="dk1"/>
            </a:solidFill>
            <a:prstDash val="solid"/>
            <a:round/>
            <a:headEnd type="triangle" w="med" len="med"/>
            <a:tailEnd type="none" w="sm" len="sm"/>
          </a:ln>
        </p:spPr>
      </p:cxnSp>
      <p:cxnSp>
        <p:nvCxnSpPr>
          <p:cNvPr id="459" name="Google Shape;459;p20"/>
          <p:cNvCxnSpPr/>
          <p:nvPr/>
        </p:nvCxnSpPr>
        <p:spPr>
          <a:xfrm>
            <a:off x="8688266" y="2419352"/>
            <a:ext cx="0" cy="1008063"/>
          </a:xfrm>
          <a:prstGeom prst="straightConnector1">
            <a:avLst/>
          </a:prstGeom>
          <a:noFill/>
          <a:ln w="9525" cap="flat" cmpd="sng">
            <a:solidFill>
              <a:schemeClr val="dk1"/>
            </a:solidFill>
            <a:prstDash val="solid"/>
            <a:round/>
            <a:headEnd type="none" w="sm" len="sm"/>
            <a:tailEnd type="triangle" w="med" len="med"/>
          </a:ln>
        </p:spPr>
      </p:cxnSp>
      <p:sp>
        <p:nvSpPr>
          <p:cNvPr id="460" name="Google Shape;460;p20"/>
          <p:cNvSpPr txBox="1"/>
          <p:nvPr/>
        </p:nvSpPr>
        <p:spPr>
          <a:xfrm>
            <a:off x="1919654" y="476251"/>
            <a:ext cx="467923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1F497D"/>
                </a:solidFill>
                <a:latin typeface="Calibri"/>
                <a:ea typeface="Calibri"/>
                <a:cs typeface="Calibri"/>
                <a:sym typeface="Calibri"/>
              </a:rPr>
              <a:t>Asymmetric-key Cryptography</a:t>
            </a:r>
            <a:endParaRPr sz="1400" b="0" i="0" u="none" strike="noStrike" cap="none">
              <a:solidFill>
                <a:srgbClr val="000000"/>
              </a:solidFill>
              <a:latin typeface="Arial"/>
              <a:ea typeface="Arial"/>
              <a:cs typeface="Arial"/>
              <a:sym typeface="Arial"/>
            </a:endParaRPr>
          </a:p>
        </p:txBody>
      </p:sp>
      <p:sp>
        <p:nvSpPr>
          <p:cNvPr id="461" name="Google Shape;461;p20"/>
          <p:cNvSpPr txBox="1"/>
          <p:nvPr/>
        </p:nvSpPr>
        <p:spPr>
          <a:xfrm>
            <a:off x="1919655" y="3933825"/>
            <a:ext cx="1245577"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SENDER</a:t>
            </a:r>
            <a:endParaRPr sz="1400" b="0" i="0" u="none" strike="noStrike" cap="none">
              <a:solidFill>
                <a:srgbClr val="000000"/>
              </a:solidFill>
              <a:latin typeface="Arial"/>
              <a:ea typeface="Arial"/>
              <a:cs typeface="Arial"/>
              <a:sym typeface="Arial"/>
            </a:endParaRPr>
          </a:p>
        </p:txBody>
      </p:sp>
      <p:sp>
        <p:nvSpPr>
          <p:cNvPr id="462" name="Google Shape;462;p20"/>
          <p:cNvSpPr txBox="1"/>
          <p:nvPr/>
        </p:nvSpPr>
        <p:spPr>
          <a:xfrm>
            <a:off x="3143251" y="3860802"/>
            <a:ext cx="1531326" cy="8620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Sender encrypts message using receiver’s </a:t>
            </a:r>
            <a:r>
              <a:rPr lang="en-US" sz="1400" b="1" i="0" u="sng" strike="noStrike" cap="none">
                <a:solidFill>
                  <a:srgbClr val="FF0000"/>
                </a:solidFill>
                <a:latin typeface="Arial"/>
                <a:ea typeface="Arial"/>
                <a:cs typeface="Arial"/>
                <a:sym typeface="Arial"/>
              </a:rPr>
              <a:t>public </a:t>
            </a:r>
            <a:r>
              <a:rPr lang="en-US" sz="1200" b="0" i="0" u="none" strike="noStrike" cap="none">
                <a:solidFill>
                  <a:srgbClr val="000000"/>
                </a:solidFill>
                <a:latin typeface="Arial"/>
                <a:ea typeface="Arial"/>
                <a:cs typeface="Arial"/>
                <a:sym typeface="Arial"/>
              </a:rPr>
              <a:t>key</a:t>
            </a:r>
            <a:endParaRPr sz="1400" b="0" i="0" u="none" strike="noStrike" cap="none">
              <a:solidFill>
                <a:srgbClr val="000000"/>
              </a:solidFill>
              <a:latin typeface="Arial"/>
              <a:ea typeface="Arial"/>
              <a:cs typeface="Arial"/>
              <a:sym typeface="Arial"/>
            </a:endParaRPr>
          </a:p>
        </p:txBody>
      </p:sp>
      <p:sp>
        <p:nvSpPr>
          <p:cNvPr id="463" name="Google Shape;463;p20"/>
          <p:cNvSpPr txBox="1"/>
          <p:nvPr/>
        </p:nvSpPr>
        <p:spPr>
          <a:xfrm>
            <a:off x="9120555" y="3933825"/>
            <a:ext cx="1078523"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RECEIVER</a:t>
            </a:r>
            <a:endParaRPr sz="1400" b="0" i="0" u="none" strike="noStrike" cap="none">
              <a:solidFill>
                <a:srgbClr val="000000"/>
              </a:solidFill>
              <a:latin typeface="Arial"/>
              <a:ea typeface="Arial"/>
              <a:cs typeface="Arial"/>
              <a:sym typeface="Arial"/>
            </a:endParaRPr>
          </a:p>
        </p:txBody>
      </p:sp>
      <p:sp>
        <p:nvSpPr>
          <p:cNvPr id="464" name="Google Shape;464;p20"/>
          <p:cNvSpPr txBox="1"/>
          <p:nvPr/>
        </p:nvSpPr>
        <p:spPr>
          <a:xfrm>
            <a:off x="7680082" y="3933827"/>
            <a:ext cx="1512277" cy="6778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0000"/>
                </a:solidFill>
                <a:latin typeface="Arial"/>
                <a:ea typeface="Arial"/>
                <a:cs typeface="Arial"/>
                <a:sym typeface="Arial"/>
              </a:rPr>
              <a:t>Receiver decrypts message using his </a:t>
            </a:r>
            <a:r>
              <a:rPr lang="en-US" sz="1400" b="1" i="0" u="sng" strike="noStrike" cap="none">
                <a:solidFill>
                  <a:srgbClr val="FF0000"/>
                </a:solidFill>
                <a:latin typeface="Arial"/>
                <a:ea typeface="Arial"/>
                <a:cs typeface="Arial"/>
                <a:sym typeface="Arial"/>
              </a:rPr>
              <a:t>private </a:t>
            </a:r>
            <a:r>
              <a:rPr lang="en-US" sz="1200" b="0" i="0" u="none" strike="noStrike" cap="none">
                <a:solidFill>
                  <a:srgbClr val="FF0000"/>
                </a:solidFill>
                <a:latin typeface="Arial"/>
                <a:ea typeface="Arial"/>
                <a:cs typeface="Arial"/>
                <a:sym typeface="Arial"/>
              </a:rPr>
              <a:t>key</a:t>
            </a:r>
            <a:endParaRPr sz="1400" b="0" i="0" u="none" strike="noStrike" cap="none">
              <a:solidFill>
                <a:srgbClr val="000000"/>
              </a:solidFill>
              <a:latin typeface="Arial"/>
              <a:ea typeface="Arial"/>
              <a:cs typeface="Arial"/>
              <a:sym typeface="Arial"/>
            </a:endParaRPr>
          </a:p>
        </p:txBody>
      </p:sp>
      <p:sp>
        <p:nvSpPr>
          <p:cNvPr id="465" name="Google Shape;465;p20"/>
          <p:cNvSpPr txBox="1"/>
          <p:nvPr/>
        </p:nvSpPr>
        <p:spPr>
          <a:xfrm>
            <a:off x="2835520" y="2058990"/>
            <a:ext cx="187602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Receiver’s</a:t>
            </a:r>
            <a:r>
              <a:rPr lang="en-US" sz="1200" b="0" i="0" u="none" strike="noStrike" cap="none">
                <a:solidFill>
                  <a:srgbClr val="000000"/>
                </a:solidFill>
                <a:latin typeface="Arial"/>
                <a:ea typeface="Arial"/>
                <a:cs typeface="Arial"/>
                <a:sym typeface="Arial"/>
              </a:rPr>
              <a:t> </a:t>
            </a:r>
            <a:r>
              <a:rPr lang="en-US" sz="1400" b="1" i="0" u="sng" strike="noStrike" cap="none">
                <a:solidFill>
                  <a:srgbClr val="1F497D"/>
                </a:solidFill>
                <a:latin typeface="Arial"/>
                <a:ea typeface="Arial"/>
                <a:cs typeface="Arial"/>
                <a:sym typeface="Arial"/>
              </a:rPr>
              <a:t>public</a:t>
            </a:r>
            <a:r>
              <a:rPr lang="en-US" sz="1200" b="0" i="0" u="none" strike="noStrike" cap="none">
                <a:solidFill>
                  <a:srgbClr val="1F497D"/>
                </a:solidFill>
                <a:latin typeface="Arial"/>
                <a:ea typeface="Arial"/>
                <a:cs typeface="Arial"/>
                <a:sym typeface="Arial"/>
              </a:rPr>
              <a:t> </a:t>
            </a:r>
            <a:r>
              <a:rPr lang="en-US" sz="1200" b="0" i="0" u="none" strike="noStrike" cap="none">
                <a:solidFill>
                  <a:srgbClr val="000000"/>
                </a:solidFill>
                <a:latin typeface="Arial"/>
                <a:ea typeface="Arial"/>
                <a:cs typeface="Arial"/>
                <a:sym typeface="Arial"/>
              </a:rPr>
              <a:t>key</a:t>
            </a:r>
            <a:endParaRPr sz="1400" b="0" i="0" u="none" strike="noStrike" cap="none">
              <a:solidFill>
                <a:srgbClr val="000000"/>
              </a:solidFill>
              <a:latin typeface="Arial"/>
              <a:ea typeface="Arial"/>
              <a:cs typeface="Arial"/>
              <a:sym typeface="Arial"/>
            </a:endParaRPr>
          </a:p>
        </p:txBody>
      </p:sp>
      <p:sp>
        <p:nvSpPr>
          <p:cNvPr id="466" name="Google Shape;466;p20"/>
          <p:cNvSpPr txBox="1"/>
          <p:nvPr/>
        </p:nvSpPr>
        <p:spPr>
          <a:xfrm>
            <a:off x="7896959" y="2038352"/>
            <a:ext cx="198984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Receiver’s </a:t>
            </a:r>
            <a:r>
              <a:rPr lang="en-US" sz="1400" b="1" i="0" u="sng" strike="noStrike" cap="none">
                <a:solidFill>
                  <a:srgbClr val="1F497D"/>
                </a:solidFill>
                <a:latin typeface="Arial"/>
                <a:ea typeface="Arial"/>
                <a:cs typeface="Arial"/>
                <a:sym typeface="Arial"/>
              </a:rPr>
              <a:t>private</a:t>
            </a:r>
            <a:r>
              <a:rPr lang="en-US" sz="1400" b="0" i="0" u="none" strike="noStrike" cap="none">
                <a:solidFill>
                  <a:srgbClr val="1F497D"/>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key</a:t>
            </a:r>
            <a:endParaRPr sz="1400" b="0" i="0" u="none" strike="noStrike" cap="none">
              <a:solidFill>
                <a:srgbClr val="000000"/>
              </a:solidFill>
              <a:latin typeface="Arial"/>
              <a:ea typeface="Arial"/>
              <a:cs typeface="Arial"/>
              <a:sym typeface="Arial"/>
            </a:endParaRPr>
          </a:p>
        </p:txBody>
      </p:sp>
      <p:sp>
        <p:nvSpPr>
          <p:cNvPr id="467" name="Google Shape;467;p20"/>
          <p:cNvSpPr txBox="1"/>
          <p:nvPr/>
        </p:nvSpPr>
        <p:spPr>
          <a:xfrm>
            <a:off x="2423748" y="4868864"/>
            <a:ext cx="7414209" cy="923330"/>
          </a:xfrm>
          <a:prstGeom prst="rect">
            <a:avLst/>
          </a:prstGeom>
          <a:noFill/>
          <a:ln>
            <a:noFill/>
          </a:ln>
        </p:spPr>
        <p:txBody>
          <a:bodyPr spcFirstLastPara="1" wrap="square" lIns="91425" tIns="45700" rIns="91425" bIns="45700" anchor="t" anchorCtr="0">
            <a:spAutoFit/>
          </a:bodyPr>
          <a:lstStyle/>
          <a:p>
            <a:pPr marL="0" marR="0" lvl="0" indent="-114300" algn="l" rtl="0">
              <a:lnSpc>
                <a:spcPct val="100000"/>
              </a:lnSpc>
              <a:spcBef>
                <a:spcPts val="0"/>
              </a:spcBef>
              <a:spcAft>
                <a:spcPts val="0"/>
              </a:spcAft>
              <a:buClr>
                <a:srgbClr val="FF0000"/>
              </a:buClr>
              <a:buSzPts val="1800"/>
              <a:buFont typeface="Arial"/>
              <a:buChar char="•"/>
            </a:pPr>
            <a:r>
              <a:rPr lang="en-US" sz="1800" b="0" i="0" u="none" strike="noStrike" cap="none">
                <a:solidFill>
                  <a:srgbClr val="FF0000"/>
                </a:solidFill>
                <a:latin typeface="Arial"/>
                <a:ea typeface="Arial"/>
                <a:cs typeface="Arial"/>
                <a:sym typeface="Arial"/>
              </a:rPr>
              <a:t>Uses a </a:t>
            </a:r>
            <a:r>
              <a:rPr lang="en-US" sz="1800" b="1" i="0" u="sng" strike="noStrike" cap="none">
                <a:solidFill>
                  <a:srgbClr val="FF0000"/>
                </a:solidFill>
                <a:latin typeface="Arial"/>
                <a:ea typeface="Arial"/>
                <a:cs typeface="Arial"/>
                <a:sym typeface="Arial"/>
              </a:rPr>
              <a:t>pair </a:t>
            </a:r>
            <a:r>
              <a:rPr lang="en-US" sz="1800" b="0" i="0" u="none" strike="noStrike" cap="none">
                <a:solidFill>
                  <a:srgbClr val="FF0000"/>
                </a:solidFill>
                <a:latin typeface="Arial"/>
                <a:ea typeface="Arial"/>
                <a:cs typeface="Arial"/>
                <a:sym typeface="Arial"/>
              </a:rPr>
              <a:t>of keys, public + private key for encryption and decryption</a:t>
            </a:r>
            <a:endParaRPr sz="1400" b="0" i="0" u="none" strike="noStrike" cap="none">
              <a:solidFill>
                <a:srgbClr val="000000"/>
              </a:solidFill>
              <a:latin typeface="Arial"/>
              <a:ea typeface="Arial"/>
              <a:cs typeface="Arial"/>
              <a:sym typeface="Arial"/>
            </a:endParaRPr>
          </a:p>
          <a:p>
            <a:pPr marL="0" marR="0" lvl="0" indent="-114300" algn="l" rtl="0">
              <a:lnSpc>
                <a:spcPct val="100000"/>
              </a:lnSpc>
              <a:spcBef>
                <a:spcPts val="0"/>
              </a:spcBef>
              <a:spcAft>
                <a:spcPts val="0"/>
              </a:spcAft>
              <a:buClr>
                <a:srgbClr val="FF0000"/>
              </a:buClr>
              <a:buSzPts val="1800"/>
              <a:buFont typeface="Arial"/>
              <a:buChar char="•"/>
            </a:pPr>
            <a:r>
              <a:rPr lang="en-US" sz="1800" b="1" i="0" u="sng" strike="noStrike" cap="none">
                <a:solidFill>
                  <a:srgbClr val="FF0000"/>
                </a:solidFill>
                <a:latin typeface="Arial"/>
                <a:ea typeface="Arial"/>
                <a:cs typeface="Arial"/>
                <a:sym typeface="Arial"/>
              </a:rPr>
              <a:t>Secure </a:t>
            </a:r>
            <a:r>
              <a:rPr lang="en-US" sz="1800" b="0" i="0" u="none" strike="noStrike" cap="none">
                <a:solidFill>
                  <a:srgbClr val="FF0000"/>
                </a:solidFill>
                <a:latin typeface="Arial"/>
                <a:ea typeface="Arial"/>
                <a:cs typeface="Arial"/>
                <a:sym typeface="Arial"/>
              </a:rPr>
              <a:t>and manageable </a:t>
            </a:r>
            <a:endParaRPr sz="1400" b="0" i="0" u="none" strike="noStrike" cap="none">
              <a:solidFill>
                <a:srgbClr val="000000"/>
              </a:solidFill>
              <a:latin typeface="Arial"/>
              <a:ea typeface="Arial"/>
              <a:cs typeface="Arial"/>
              <a:sym typeface="Arial"/>
            </a:endParaRPr>
          </a:p>
          <a:p>
            <a:pPr marL="0" marR="0" lvl="0" indent="-114300" algn="l" rtl="0">
              <a:lnSpc>
                <a:spcPct val="100000"/>
              </a:lnSpc>
              <a:spcBef>
                <a:spcPts val="0"/>
              </a:spcBef>
              <a:spcAft>
                <a:spcPts val="0"/>
              </a:spcAft>
              <a:buClr>
                <a:srgbClr val="FF0000"/>
              </a:buClr>
              <a:buSzPts val="1800"/>
              <a:buFont typeface="Arial"/>
              <a:buChar char="•"/>
            </a:pPr>
            <a:r>
              <a:rPr lang="en-US" sz="1800" b="0" i="0" u="none" strike="noStrike" cap="none">
                <a:solidFill>
                  <a:srgbClr val="FF0000"/>
                </a:solidFill>
                <a:latin typeface="Arial"/>
                <a:ea typeface="Arial"/>
                <a:cs typeface="Arial"/>
                <a:sym typeface="Arial"/>
              </a:rPr>
              <a:t>Problem is </a:t>
            </a:r>
            <a:r>
              <a:rPr lang="en-US" sz="1800" b="1" i="0" u="sng" strike="noStrike" cap="none">
                <a:solidFill>
                  <a:srgbClr val="FF0000"/>
                </a:solidFill>
                <a:latin typeface="Arial"/>
                <a:ea typeface="Arial"/>
                <a:cs typeface="Arial"/>
                <a:sym typeface="Arial"/>
              </a:rPr>
              <a:t>slow encryption</a:t>
            </a:r>
            <a:r>
              <a:rPr lang="en-US" sz="1800" b="1" i="0" u="none" strike="noStrike" cap="none">
                <a:solidFill>
                  <a:srgbClr val="FF0000"/>
                </a:solidFill>
                <a:latin typeface="Arial"/>
                <a:ea typeface="Arial"/>
                <a:cs typeface="Arial"/>
                <a:sym typeface="Arial"/>
              </a:rPr>
              <a:t> for large data</a:t>
            </a:r>
            <a:endParaRPr sz="1400" b="0" i="0" u="none" strike="noStrike" cap="none">
              <a:solidFill>
                <a:srgbClr val="000000"/>
              </a:solidFill>
              <a:latin typeface="Arial"/>
              <a:ea typeface="Arial"/>
              <a:cs typeface="Arial"/>
              <a:sym typeface="Arial"/>
            </a:endParaRPr>
          </a:p>
        </p:txBody>
      </p:sp>
      <p:graphicFrame>
        <p:nvGraphicFramePr>
          <p:cNvPr id="468" name="Google Shape;468;p20"/>
          <p:cNvGraphicFramePr/>
          <p:nvPr/>
        </p:nvGraphicFramePr>
        <p:xfrm>
          <a:off x="9763859" y="1697039"/>
          <a:ext cx="369277" cy="725487"/>
        </p:xfrm>
        <a:graphic>
          <a:graphicData uri="http://schemas.openxmlformats.org/presentationml/2006/ole">
            <mc:AlternateContent xmlns:mc="http://schemas.openxmlformats.org/markup-compatibility/2006">
              <mc:Choice xmlns:v="urn:schemas-microsoft-com:vml" Requires="v">
                <p:oleObj r:id="rId3" imgW="369277" imgH="725487" progId="Visio.Drawing.11">
                  <p:embed/>
                </p:oleObj>
              </mc:Choice>
              <mc:Fallback>
                <p:oleObj r:id="rId3" imgW="369277" imgH="725487" progId="Visio.Drawing.11">
                  <p:embed/>
                  <p:pic>
                    <p:nvPicPr>
                      <p:cNvPr id="468" name="Google Shape;468;p20"/>
                      <p:cNvPicPr preferRelativeResize="0"/>
                      <p:nvPr/>
                    </p:nvPicPr>
                    <p:blipFill rotWithShape="1">
                      <a:blip r:embed="rId4">
                        <a:alphaModFix/>
                      </a:blip>
                      <a:srcRect/>
                      <a:stretch/>
                    </p:blipFill>
                    <p:spPr>
                      <a:xfrm>
                        <a:off x="9763859" y="1697039"/>
                        <a:ext cx="369277" cy="725487"/>
                      </a:xfrm>
                      <a:prstGeom prst="rect">
                        <a:avLst/>
                      </a:prstGeom>
                      <a:noFill/>
                      <a:ln>
                        <a:noFill/>
                      </a:ln>
                    </p:spPr>
                  </p:pic>
                </p:oleObj>
              </mc:Fallback>
            </mc:AlternateContent>
          </a:graphicData>
        </a:graphic>
      </p:graphicFrame>
      <p:graphicFrame>
        <p:nvGraphicFramePr>
          <p:cNvPr id="469" name="Google Shape;469;p20"/>
          <p:cNvGraphicFramePr/>
          <p:nvPr/>
        </p:nvGraphicFramePr>
        <p:xfrm>
          <a:off x="2173167" y="1697039"/>
          <a:ext cx="369277" cy="725487"/>
        </p:xfrm>
        <a:graphic>
          <a:graphicData uri="http://schemas.openxmlformats.org/presentationml/2006/ole">
            <mc:AlternateContent xmlns:mc="http://schemas.openxmlformats.org/markup-compatibility/2006">
              <mc:Choice xmlns:v="urn:schemas-microsoft-com:vml" Requires="v">
                <p:oleObj r:id="rId5" imgW="369277" imgH="725487" progId="Visio.Drawing.11">
                  <p:embed/>
                </p:oleObj>
              </mc:Choice>
              <mc:Fallback>
                <p:oleObj r:id="rId5" imgW="369277" imgH="725487" progId="Visio.Drawing.11">
                  <p:embed/>
                  <p:pic>
                    <p:nvPicPr>
                      <p:cNvPr id="469" name="Google Shape;469;p20"/>
                      <p:cNvPicPr preferRelativeResize="0"/>
                      <p:nvPr/>
                    </p:nvPicPr>
                    <p:blipFill rotWithShape="1">
                      <a:blip r:embed="rId6">
                        <a:alphaModFix/>
                      </a:blip>
                      <a:srcRect/>
                      <a:stretch/>
                    </p:blipFill>
                    <p:spPr>
                      <a:xfrm>
                        <a:off x="2173167" y="1697039"/>
                        <a:ext cx="369277" cy="725487"/>
                      </a:xfrm>
                      <a:prstGeom prst="rect">
                        <a:avLst/>
                      </a:prstGeom>
                      <a:noFill/>
                      <a:ln>
                        <a:noFill/>
                      </a:ln>
                    </p:spPr>
                  </p:pic>
                </p:oleObj>
              </mc:Fallback>
            </mc:AlternateContent>
          </a:graphicData>
        </a:graphic>
      </p:graphicFrame>
      <p:pic>
        <p:nvPicPr>
          <p:cNvPr id="470" name="Google Shape;470;p20"/>
          <p:cNvPicPr preferRelativeResize="0"/>
          <p:nvPr/>
        </p:nvPicPr>
        <p:blipFill rotWithShape="1">
          <a:blip r:embed="rId7">
            <a:alphaModFix/>
          </a:blip>
          <a:srcRect/>
          <a:stretch/>
        </p:blipFill>
        <p:spPr>
          <a:xfrm>
            <a:off x="813459" y="1293892"/>
            <a:ext cx="1265684" cy="1387298"/>
          </a:xfrm>
          <a:prstGeom prst="rect">
            <a:avLst/>
          </a:prstGeom>
          <a:noFill/>
          <a:ln>
            <a:noFill/>
          </a:ln>
        </p:spPr>
      </p:pic>
      <p:pic>
        <p:nvPicPr>
          <p:cNvPr id="471" name="Google Shape;471;p20"/>
          <p:cNvPicPr preferRelativeResize="0"/>
          <p:nvPr/>
        </p:nvPicPr>
        <p:blipFill rotWithShape="1">
          <a:blip r:embed="rId7">
            <a:alphaModFix/>
          </a:blip>
          <a:srcRect/>
          <a:stretch/>
        </p:blipFill>
        <p:spPr>
          <a:xfrm>
            <a:off x="10344151" y="1365341"/>
            <a:ext cx="1265684" cy="13872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5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1"/>
          <p:cNvSpPr txBox="1">
            <a:spLocks noGrp="1"/>
          </p:cNvSpPr>
          <p:nvPr>
            <p:ph type="title"/>
          </p:nvPr>
        </p:nvSpPr>
        <p:spPr>
          <a:xfrm>
            <a:off x="609600" y="80387"/>
            <a:ext cx="10972800" cy="743578"/>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3200"/>
              <a:buFont typeface="Calibri"/>
              <a:buNone/>
            </a:pPr>
            <a:r>
              <a:rPr lang="en-US"/>
              <a:t>Email scenario using  Asymmetric Cryptography </a:t>
            </a:r>
            <a:endParaRPr/>
          </a:p>
        </p:txBody>
      </p:sp>
      <p:sp>
        <p:nvSpPr>
          <p:cNvPr id="477" name="Google Shape;477;p21"/>
          <p:cNvSpPr txBox="1">
            <a:spLocks noGrp="1"/>
          </p:cNvSpPr>
          <p:nvPr>
            <p:ph type="body" idx="1"/>
          </p:nvPr>
        </p:nvSpPr>
        <p:spPr>
          <a:xfrm>
            <a:off x="609600" y="823967"/>
            <a:ext cx="10972800" cy="4233863"/>
          </a:xfrm>
          <a:prstGeom prst="rect">
            <a:avLst/>
          </a:prstGeom>
          <a:noFill/>
          <a:ln>
            <a:noFill/>
          </a:ln>
        </p:spPr>
        <p:txBody>
          <a:bodyPr spcFirstLastPara="1" wrap="square" lIns="91425" tIns="45700" rIns="91425" bIns="45700" anchor="t" anchorCtr="0">
            <a:normAutofit/>
          </a:bodyPr>
          <a:lstStyle/>
          <a:p>
            <a:pPr marL="363538" lvl="0" indent="-363538" algn="l" rtl="0">
              <a:lnSpc>
                <a:spcPct val="100000"/>
              </a:lnSpc>
              <a:spcBef>
                <a:spcPts val="0"/>
              </a:spcBef>
              <a:spcAft>
                <a:spcPts val="0"/>
              </a:spcAft>
              <a:buClr>
                <a:srgbClr val="000000"/>
              </a:buClr>
              <a:buSzPts val="2000"/>
              <a:buFont typeface="Arial"/>
              <a:buChar char="•"/>
            </a:pPr>
            <a:r>
              <a:rPr lang="en-US">
                <a:solidFill>
                  <a:srgbClr val="000000"/>
                </a:solidFill>
                <a:latin typeface="Arial"/>
                <a:ea typeface="Arial"/>
                <a:cs typeface="Arial"/>
                <a:sym typeface="Arial"/>
              </a:rPr>
              <a:t>Alice wishes to send a secret message to Bob</a:t>
            </a:r>
            <a:endParaRPr/>
          </a:p>
          <a:p>
            <a:pPr marL="363538" lvl="0" indent="-363538" algn="l" rtl="0">
              <a:lnSpc>
                <a:spcPct val="100000"/>
              </a:lnSpc>
              <a:spcBef>
                <a:spcPts val="1000"/>
              </a:spcBef>
              <a:spcAft>
                <a:spcPts val="0"/>
              </a:spcAft>
              <a:buClr>
                <a:srgbClr val="000000"/>
              </a:buClr>
              <a:buSzPts val="2000"/>
              <a:buFont typeface="Arial"/>
              <a:buChar char="•"/>
            </a:pPr>
            <a:r>
              <a:rPr lang="en-US">
                <a:solidFill>
                  <a:srgbClr val="000000"/>
                </a:solidFill>
                <a:latin typeface="Arial"/>
                <a:ea typeface="Arial"/>
                <a:cs typeface="Arial"/>
                <a:sym typeface="Arial"/>
              </a:rPr>
              <a:t>She looks up Bob's ___public___  key in a public directory</a:t>
            </a:r>
            <a:endParaRPr/>
          </a:p>
          <a:p>
            <a:pPr marL="363538" lvl="0" indent="-363538" algn="l" rtl="0">
              <a:lnSpc>
                <a:spcPct val="100000"/>
              </a:lnSpc>
              <a:spcBef>
                <a:spcPts val="1000"/>
              </a:spcBef>
              <a:spcAft>
                <a:spcPts val="0"/>
              </a:spcAft>
              <a:buClr>
                <a:srgbClr val="000000"/>
              </a:buClr>
              <a:buSzPts val="2000"/>
              <a:buFont typeface="Arial"/>
              <a:buChar char="•"/>
            </a:pPr>
            <a:r>
              <a:rPr lang="en-US">
                <a:solidFill>
                  <a:srgbClr val="000000"/>
                </a:solidFill>
                <a:latin typeface="Arial"/>
                <a:ea typeface="Arial"/>
                <a:cs typeface="Arial"/>
                <a:sym typeface="Arial"/>
              </a:rPr>
              <a:t>Alice uses it to encrypt the message and sends it off</a:t>
            </a:r>
            <a:endParaRPr/>
          </a:p>
          <a:p>
            <a:pPr marL="363538" lvl="0" indent="-363538" algn="l" rtl="0">
              <a:lnSpc>
                <a:spcPct val="100000"/>
              </a:lnSpc>
              <a:spcBef>
                <a:spcPts val="1000"/>
              </a:spcBef>
              <a:spcAft>
                <a:spcPts val="0"/>
              </a:spcAft>
              <a:buClr>
                <a:srgbClr val="000000"/>
              </a:buClr>
              <a:buSzPts val="2000"/>
              <a:buFont typeface="Arial"/>
              <a:buChar char="•"/>
            </a:pPr>
            <a:r>
              <a:rPr lang="en-US">
                <a:solidFill>
                  <a:srgbClr val="000000"/>
                </a:solidFill>
                <a:latin typeface="Arial"/>
                <a:ea typeface="Arial"/>
                <a:cs typeface="Arial"/>
                <a:sym typeface="Arial"/>
              </a:rPr>
              <a:t>Bob then uses his ___private____  key to decrypt the message and read it</a:t>
            </a:r>
            <a:endParaRPr/>
          </a:p>
          <a:p>
            <a:pPr marL="363538" lvl="0" indent="-363538" algn="l" rtl="0">
              <a:lnSpc>
                <a:spcPct val="100000"/>
              </a:lnSpc>
              <a:spcBef>
                <a:spcPts val="1000"/>
              </a:spcBef>
              <a:spcAft>
                <a:spcPts val="0"/>
              </a:spcAft>
              <a:buClr>
                <a:srgbClr val="000000"/>
              </a:buClr>
              <a:buSzPts val="2000"/>
              <a:buFont typeface="Arial"/>
              <a:buChar char="•"/>
            </a:pPr>
            <a:r>
              <a:rPr lang="en-US">
                <a:solidFill>
                  <a:srgbClr val="000000"/>
                </a:solidFill>
                <a:latin typeface="Arial"/>
                <a:ea typeface="Arial"/>
                <a:cs typeface="Arial"/>
                <a:sym typeface="Arial"/>
              </a:rPr>
              <a:t>No one listening in can decrypt the message </a:t>
            </a:r>
            <a:endParaRPr/>
          </a:p>
          <a:p>
            <a:pPr marL="363538" lvl="0" indent="-363538" algn="l" rtl="0">
              <a:lnSpc>
                <a:spcPct val="100000"/>
              </a:lnSpc>
              <a:spcBef>
                <a:spcPts val="1000"/>
              </a:spcBef>
              <a:spcAft>
                <a:spcPts val="0"/>
              </a:spcAft>
              <a:buClr>
                <a:srgbClr val="000000"/>
              </a:buClr>
              <a:buSzPts val="2000"/>
              <a:buFont typeface="Arial"/>
              <a:buChar char="•"/>
            </a:pPr>
            <a:r>
              <a:rPr lang="en-US">
                <a:solidFill>
                  <a:srgbClr val="000000"/>
                </a:solidFill>
                <a:latin typeface="Arial"/>
                <a:ea typeface="Arial"/>
                <a:cs typeface="Arial"/>
                <a:sym typeface="Arial"/>
              </a:rPr>
              <a:t>Anyone can send an encrypted message to Bob, but only Bob can read it (because only Bob knows Bob's private key)</a:t>
            </a:r>
            <a:endParaRPr/>
          </a:p>
          <a:p>
            <a:pPr marL="342900" lvl="0" indent="-215900" algn="l" rtl="0">
              <a:lnSpc>
                <a:spcPct val="100000"/>
              </a:lnSpc>
              <a:spcBef>
                <a:spcPts val="900"/>
              </a:spcBef>
              <a:spcAft>
                <a:spcPts val="0"/>
              </a:spcAft>
              <a:buClr>
                <a:srgbClr val="FF0000"/>
              </a:buClr>
              <a:buSzPts val="20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3C3CD-7D08-E8B5-8DB1-C17BAD4C0CD8}"/>
              </a:ext>
            </a:extLst>
          </p:cNvPr>
          <p:cNvSpPr>
            <a:spLocks noGrp="1"/>
          </p:cNvSpPr>
          <p:nvPr>
            <p:ph type="title"/>
          </p:nvPr>
        </p:nvSpPr>
        <p:spPr/>
        <p:txBody>
          <a:bodyPr/>
          <a:lstStyle/>
          <a:p>
            <a:r>
              <a:rPr lang="en-US" dirty="0"/>
              <a:t>Misunderstood Security Concepts</a:t>
            </a:r>
            <a:endParaRPr lang="en-SG" dirty="0"/>
          </a:p>
        </p:txBody>
      </p:sp>
      <p:sp>
        <p:nvSpPr>
          <p:cNvPr id="3" name="Text Placeholder 2">
            <a:extLst>
              <a:ext uri="{FF2B5EF4-FFF2-40B4-BE49-F238E27FC236}">
                <a16:creationId xmlns:a16="http://schemas.microsoft.com/office/drawing/2014/main" id="{ED1ECD6A-25AB-876E-6A9D-0529F9673ED5}"/>
              </a:ext>
            </a:extLst>
          </p:cNvPr>
          <p:cNvSpPr>
            <a:spLocks noGrp="1"/>
          </p:cNvSpPr>
          <p:nvPr>
            <p:ph type="body" idx="1"/>
          </p:nvPr>
        </p:nvSpPr>
        <p:spPr>
          <a:xfrm>
            <a:off x="462116" y="1219200"/>
            <a:ext cx="4296697" cy="5184982"/>
          </a:xfrm>
        </p:spPr>
        <p:txBody>
          <a:bodyPr/>
          <a:lstStyle/>
          <a:p>
            <a:r>
              <a:rPr lang="en-US" dirty="0"/>
              <a:t>The 3 principles of Network Security. </a:t>
            </a:r>
          </a:p>
          <a:p>
            <a:r>
              <a:rPr lang="en-US" dirty="0"/>
              <a:t>Confidentiality, Integrity , </a:t>
            </a:r>
            <a:r>
              <a:rPr lang="en-US" b="1" dirty="0">
                <a:solidFill>
                  <a:srgbClr val="FF0000"/>
                </a:solidFill>
              </a:rPr>
              <a:t>Availability</a:t>
            </a:r>
          </a:p>
          <a:p>
            <a:pPr lvl="1"/>
            <a:r>
              <a:rPr lang="en-US" dirty="0"/>
              <a:t>What do these principles mean ?</a:t>
            </a:r>
          </a:p>
          <a:p>
            <a:pPr lvl="2"/>
            <a:r>
              <a:rPr lang="en-US" dirty="0">
                <a:latin typeface="Consolas" panose="020B0609020204030204" pitchFamily="49" charset="0"/>
              </a:rPr>
              <a:t>→ </a:t>
            </a:r>
            <a:r>
              <a:rPr lang="en-US" dirty="0"/>
              <a:t>These are the 3 main problem domains of Network Security that we need to solve</a:t>
            </a:r>
          </a:p>
          <a:p>
            <a:pPr lvl="1"/>
            <a:endParaRPr lang="en-SG" dirty="0"/>
          </a:p>
        </p:txBody>
      </p:sp>
      <p:sp>
        <p:nvSpPr>
          <p:cNvPr id="4" name="Text Placeholder 2">
            <a:extLst>
              <a:ext uri="{FF2B5EF4-FFF2-40B4-BE49-F238E27FC236}">
                <a16:creationId xmlns:a16="http://schemas.microsoft.com/office/drawing/2014/main" id="{79DDA1A2-08A1-B16D-6866-20403BFA90A9}"/>
              </a:ext>
            </a:extLst>
          </p:cNvPr>
          <p:cNvSpPr txBox="1">
            <a:spLocks/>
          </p:cNvSpPr>
          <p:nvPr/>
        </p:nvSpPr>
        <p:spPr>
          <a:xfrm>
            <a:off x="5200861" y="1140541"/>
            <a:ext cx="6666674" cy="5515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0"/>
              </a:spcBef>
              <a:spcAft>
                <a:spcPts val="0"/>
              </a:spcAft>
              <a:buClr>
                <a:srgbClr val="FFFFFF"/>
              </a:buClr>
              <a:buSzPts val="2800"/>
              <a:buFont typeface="Noto Sans Symbols"/>
              <a:buChar char="▪"/>
              <a:defRPr sz="2800" b="0" i="0" u="none" strike="noStrike" cap="none">
                <a:solidFill>
                  <a:schemeClr val="lt1"/>
                </a:solidFill>
                <a:latin typeface="Sniglet"/>
                <a:ea typeface="Sniglet"/>
                <a:cs typeface="Sniglet"/>
                <a:sym typeface="Sniglet"/>
              </a:defRPr>
            </a:lvl1pPr>
            <a:lvl2pPr marL="914400" marR="0" lvl="1" indent="-355600" algn="l" rtl="0">
              <a:lnSpc>
                <a:spcPct val="100000"/>
              </a:lnSpc>
              <a:spcBef>
                <a:spcPts val="0"/>
              </a:spcBef>
              <a:spcAft>
                <a:spcPts val="0"/>
              </a:spcAft>
              <a:buClr>
                <a:srgbClr val="FFFFFF"/>
              </a:buClr>
              <a:buSzPts val="2000"/>
              <a:buFont typeface="Noto Sans Symbols"/>
              <a:buChar char="▪"/>
              <a:defRPr sz="2000" b="0" i="0" u="none" strike="noStrike" cap="none">
                <a:solidFill>
                  <a:srgbClr val="FFFFFF"/>
                </a:solidFill>
                <a:latin typeface="Sniglet"/>
                <a:ea typeface="Sniglet"/>
                <a:cs typeface="Sniglet"/>
                <a:sym typeface="Sniglet"/>
              </a:defRPr>
            </a:lvl2pPr>
            <a:lvl3pPr marL="1371600" marR="0" lvl="2" indent="-228600" algn="l" rtl="0">
              <a:lnSpc>
                <a:spcPct val="100000"/>
              </a:lnSpc>
              <a:spcBef>
                <a:spcPts val="0"/>
              </a:spcBef>
              <a:spcAft>
                <a:spcPts val="0"/>
              </a:spcAft>
              <a:buClr>
                <a:srgbClr val="FFFFFF"/>
              </a:buClr>
              <a:buSzPts val="2000"/>
              <a:buFont typeface="Sniglet"/>
              <a:buNone/>
              <a:defRPr sz="2000" b="0" i="0" u="none" strike="noStrike" cap="none">
                <a:solidFill>
                  <a:srgbClr val="FFFFFF"/>
                </a:solidFill>
                <a:latin typeface="Sniglet"/>
                <a:ea typeface="Sniglet"/>
                <a:cs typeface="Sniglet"/>
                <a:sym typeface="Sniglet"/>
              </a:defRPr>
            </a:lvl3pPr>
            <a:lvl4pPr marL="1828800" marR="0" lvl="3" indent="-228600" algn="l" rtl="0">
              <a:lnSpc>
                <a:spcPct val="100000"/>
              </a:lnSpc>
              <a:spcBef>
                <a:spcPts val="0"/>
              </a:spcBef>
              <a:spcAft>
                <a:spcPts val="0"/>
              </a:spcAft>
              <a:buClr>
                <a:srgbClr val="FFFFFF"/>
              </a:buClr>
              <a:buSzPts val="2000"/>
              <a:buFont typeface="Sniglet"/>
              <a:buNone/>
              <a:defRPr sz="2000" b="0" i="0" u="none" strike="noStrike" cap="none">
                <a:solidFill>
                  <a:srgbClr val="FFFFFF"/>
                </a:solidFill>
                <a:latin typeface="Sniglet"/>
                <a:ea typeface="Sniglet"/>
                <a:cs typeface="Sniglet"/>
                <a:sym typeface="Sniglet"/>
              </a:defRPr>
            </a:lvl4pPr>
            <a:lvl5pPr marL="2286000" marR="0" lvl="4" indent="-228600" algn="l" rtl="0">
              <a:lnSpc>
                <a:spcPct val="100000"/>
              </a:lnSpc>
              <a:spcBef>
                <a:spcPts val="0"/>
              </a:spcBef>
              <a:spcAft>
                <a:spcPts val="0"/>
              </a:spcAft>
              <a:buClr>
                <a:srgbClr val="FFFFFF"/>
              </a:buClr>
              <a:buSzPts val="2000"/>
              <a:buFont typeface="Sniglet"/>
              <a:buNone/>
              <a:defRPr sz="2000" b="0" i="0" u="none" strike="noStrike" cap="none">
                <a:solidFill>
                  <a:srgbClr val="FFFFFF"/>
                </a:solidFill>
                <a:latin typeface="Sniglet"/>
                <a:ea typeface="Sniglet"/>
                <a:cs typeface="Sniglet"/>
                <a:sym typeface="Sniglet"/>
              </a:defRPr>
            </a:lvl5pPr>
            <a:lvl6pPr marL="2743200" marR="0" lvl="5" indent="-228600" algn="l" rtl="0">
              <a:lnSpc>
                <a:spcPct val="100000"/>
              </a:lnSpc>
              <a:spcBef>
                <a:spcPts val="0"/>
              </a:spcBef>
              <a:spcAft>
                <a:spcPts val="0"/>
              </a:spcAft>
              <a:buClr>
                <a:srgbClr val="FFFFFF"/>
              </a:buClr>
              <a:buSzPts val="2000"/>
              <a:buFont typeface="Sniglet"/>
              <a:buNone/>
              <a:defRPr sz="2000" b="0" i="0" u="none" strike="noStrike" cap="none">
                <a:solidFill>
                  <a:srgbClr val="FFFFFF"/>
                </a:solidFill>
                <a:latin typeface="Sniglet"/>
                <a:ea typeface="Sniglet"/>
                <a:cs typeface="Sniglet"/>
                <a:sym typeface="Sniglet"/>
              </a:defRPr>
            </a:lvl6pPr>
            <a:lvl7pPr marL="3200400" marR="0" lvl="6" indent="-228600" algn="l" rtl="0">
              <a:lnSpc>
                <a:spcPct val="100000"/>
              </a:lnSpc>
              <a:spcBef>
                <a:spcPts val="0"/>
              </a:spcBef>
              <a:spcAft>
                <a:spcPts val="0"/>
              </a:spcAft>
              <a:buClr>
                <a:srgbClr val="FFFFFF"/>
              </a:buClr>
              <a:buSzPts val="2000"/>
              <a:buFont typeface="Sniglet"/>
              <a:buNone/>
              <a:defRPr sz="2000" b="0" i="0" u="none" strike="noStrike" cap="none">
                <a:solidFill>
                  <a:srgbClr val="FFFFFF"/>
                </a:solidFill>
                <a:latin typeface="Sniglet"/>
                <a:ea typeface="Sniglet"/>
                <a:cs typeface="Sniglet"/>
                <a:sym typeface="Sniglet"/>
              </a:defRPr>
            </a:lvl7pPr>
            <a:lvl8pPr marL="3657600" marR="0" lvl="7" indent="-228600" algn="l" rtl="0">
              <a:lnSpc>
                <a:spcPct val="100000"/>
              </a:lnSpc>
              <a:spcBef>
                <a:spcPts val="0"/>
              </a:spcBef>
              <a:spcAft>
                <a:spcPts val="0"/>
              </a:spcAft>
              <a:buClr>
                <a:srgbClr val="FFFFFF"/>
              </a:buClr>
              <a:buSzPts val="2000"/>
              <a:buFont typeface="Sniglet"/>
              <a:buNone/>
              <a:defRPr sz="2000" b="0" i="0" u="none" strike="noStrike" cap="none">
                <a:solidFill>
                  <a:srgbClr val="FFFFFF"/>
                </a:solidFill>
                <a:latin typeface="Sniglet"/>
                <a:ea typeface="Sniglet"/>
                <a:cs typeface="Sniglet"/>
                <a:sym typeface="Sniglet"/>
              </a:defRPr>
            </a:lvl8pPr>
            <a:lvl9pPr marL="4114800" marR="0" lvl="8" indent="-228600" algn="l" rtl="0">
              <a:lnSpc>
                <a:spcPct val="100000"/>
              </a:lnSpc>
              <a:spcBef>
                <a:spcPts val="0"/>
              </a:spcBef>
              <a:spcAft>
                <a:spcPts val="0"/>
              </a:spcAft>
              <a:buClr>
                <a:srgbClr val="FFFFFF"/>
              </a:buClr>
              <a:buSzPts val="2000"/>
              <a:buFont typeface="Sniglet"/>
              <a:buNone/>
              <a:defRPr sz="2000" b="0" i="0" u="none" strike="noStrike" cap="none">
                <a:solidFill>
                  <a:srgbClr val="FFFFFF"/>
                </a:solidFill>
                <a:latin typeface="Sniglet"/>
                <a:ea typeface="Sniglet"/>
                <a:cs typeface="Sniglet"/>
                <a:sym typeface="Sniglet"/>
              </a:defRPr>
            </a:lvl9pPr>
          </a:lstStyle>
          <a:p>
            <a:r>
              <a:rPr lang="en-US" dirty="0"/>
              <a:t>Cryptography</a:t>
            </a:r>
          </a:p>
          <a:p>
            <a:pPr lvl="1"/>
            <a:r>
              <a:rPr lang="en-US" sz="2400" dirty="0">
                <a:solidFill>
                  <a:srgbClr val="FF0000"/>
                </a:solidFill>
              </a:rPr>
              <a:t>IS NOT </a:t>
            </a:r>
            <a:r>
              <a:rPr lang="en-US" dirty="0"/>
              <a:t>Encryption!!!</a:t>
            </a:r>
          </a:p>
          <a:p>
            <a:pPr lvl="1"/>
            <a:r>
              <a:rPr lang="en-US" dirty="0"/>
              <a:t>It is the science or application of mathematical principles and algorithms to solve security problems.</a:t>
            </a:r>
          </a:p>
          <a:p>
            <a:pPr lvl="1"/>
            <a:r>
              <a:rPr lang="en-US" dirty="0"/>
              <a:t>Cryptography can be used to solve Confidentiality and Integrity problems BUT NOT Availability problems.</a:t>
            </a:r>
          </a:p>
          <a:p>
            <a:pPr lvl="1"/>
            <a:r>
              <a:rPr lang="en-US" dirty="0"/>
              <a:t>Authenticity is a problem related to both Confidentiality and Integrity </a:t>
            </a:r>
          </a:p>
          <a:p>
            <a:pPr lvl="1"/>
            <a:r>
              <a:rPr lang="en-US" dirty="0"/>
              <a:t>Techniques used in Cryptography:</a:t>
            </a:r>
          </a:p>
          <a:p>
            <a:pPr marL="1485900" lvl="2" indent="-342900">
              <a:buFont typeface="Wingdings" panose="05000000000000000000" pitchFamily="2" charset="2"/>
              <a:buChar char="Ø"/>
            </a:pPr>
            <a:r>
              <a:rPr lang="en-US" dirty="0"/>
              <a:t>Symmetric Key Encryption/Decryption</a:t>
            </a:r>
          </a:p>
          <a:p>
            <a:pPr marL="1485900" lvl="2" indent="-342900">
              <a:buFont typeface="Wingdings" panose="05000000000000000000" pitchFamily="2" charset="2"/>
              <a:buChar char="Ø"/>
            </a:pPr>
            <a:r>
              <a:rPr lang="en-US" dirty="0"/>
              <a:t>Asymmetric Key </a:t>
            </a:r>
          </a:p>
          <a:p>
            <a:pPr marL="1485900" lvl="2" indent="-342900">
              <a:buFont typeface="Wingdings" panose="05000000000000000000" pitchFamily="2" charset="2"/>
              <a:buChar char="Ø"/>
            </a:pPr>
            <a:r>
              <a:rPr lang="en-US" dirty="0"/>
              <a:t>Digital Signature</a:t>
            </a:r>
          </a:p>
          <a:p>
            <a:pPr marL="1485900" lvl="2" indent="-342900">
              <a:buFont typeface="Wingdings" panose="05000000000000000000" pitchFamily="2" charset="2"/>
              <a:buChar char="Ø"/>
            </a:pPr>
            <a:r>
              <a:rPr lang="en-US" dirty="0"/>
              <a:t>Digital Certificate</a:t>
            </a:r>
          </a:p>
          <a:p>
            <a:pPr marL="1485900" lvl="2" indent="-342900">
              <a:buFont typeface="Wingdings" panose="05000000000000000000" pitchFamily="2" charset="2"/>
              <a:buChar char="Ø"/>
            </a:pPr>
            <a:r>
              <a:rPr lang="en-US" dirty="0"/>
              <a:t>Cryptography Hash/Message Digest</a:t>
            </a:r>
          </a:p>
          <a:p>
            <a:pPr lvl="1"/>
            <a:endParaRPr lang="en-SG" dirty="0"/>
          </a:p>
        </p:txBody>
      </p:sp>
    </p:spTree>
    <p:extLst>
      <p:ext uri="{BB962C8B-B14F-4D97-AF65-F5344CB8AC3E}">
        <p14:creationId xmlns:p14="http://schemas.microsoft.com/office/powerpoint/2010/main" val="318261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22"/>
          <p:cNvSpPr txBox="1">
            <a:spLocks noGrp="1"/>
          </p:cNvSpPr>
          <p:nvPr>
            <p:ph type="title"/>
          </p:nvPr>
        </p:nvSpPr>
        <p:spPr>
          <a:xfrm>
            <a:off x="609600" y="80387"/>
            <a:ext cx="10972800" cy="743578"/>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3200"/>
              <a:buFont typeface="Calibri"/>
              <a:buNone/>
            </a:pPr>
            <a:r>
              <a:rPr lang="en-US"/>
              <a:t>Asymmetric Crypto using RSA</a:t>
            </a:r>
            <a:endParaRPr/>
          </a:p>
        </p:txBody>
      </p:sp>
      <p:sp>
        <p:nvSpPr>
          <p:cNvPr id="483" name="Google Shape;483;p22"/>
          <p:cNvSpPr txBox="1">
            <a:spLocks noGrp="1"/>
          </p:cNvSpPr>
          <p:nvPr>
            <p:ph type="body" idx="1"/>
          </p:nvPr>
        </p:nvSpPr>
        <p:spPr>
          <a:xfrm>
            <a:off x="609599" y="823967"/>
            <a:ext cx="10767237" cy="4641168"/>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100000"/>
              </a:lnSpc>
              <a:spcBef>
                <a:spcPts val="0"/>
              </a:spcBef>
              <a:spcAft>
                <a:spcPts val="0"/>
              </a:spcAft>
              <a:buClr>
                <a:srgbClr val="FF0000"/>
              </a:buClr>
              <a:buSzPct val="100000"/>
              <a:buNone/>
            </a:pPr>
            <a:endParaRPr/>
          </a:p>
          <a:p>
            <a:pPr marL="342900" lvl="0" indent="-342900" algn="l" rtl="0">
              <a:lnSpc>
                <a:spcPct val="100000"/>
              </a:lnSpc>
              <a:spcBef>
                <a:spcPts val="370"/>
              </a:spcBef>
              <a:spcAft>
                <a:spcPts val="0"/>
              </a:spcAft>
              <a:buClr>
                <a:srgbClr val="FF0000"/>
              </a:buClr>
              <a:buSzPct val="100000"/>
              <a:buChar char="•"/>
            </a:pPr>
            <a:r>
              <a:rPr lang="en-US"/>
              <a:t>The RSA (Rivest–Shamir–Adleman) Algorithm uses Asymmetrical Cryptography</a:t>
            </a:r>
            <a:endParaRPr/>
          </a:p>
          <a:p>
            <a:pPr marL="342900" lvl="0" indent="-342900" algn="l" rtl="0">
              <a:lnSpc>
                <a:spcPct val="100000"/>
              </a:lnSpc>
              <a:spcBef>
                <a:spcPts val="370"/>
              </a:spcBef>
              <a:spcAft>
                <a:spcPts val="0"/>
              </a:spcAft>
              <a:buClr>
                <a:srgbClr val="FF0000"/>
              </a:buClr>
              <a:buSzPct val="100000"/>
              <a:buChar char="•"/>
            </a:pPr>
            <a:r>
              <a:rPr lang="en-US"/>
              <a:t>Demo / Practice</a:t>
            </a:r>
            <a:endParaRPr/>
          </a:p>
          <a:p>
            <a:pPr marL="742950" lvl="1" indent="-342899" algn="l" rtl="0">
              <a:lnSpc>
                <a:spcPct val="100000"/>
              </a:lnSpc>
              <a:spcBef>
                <a:spcPts val="333"/>
              </a:spcBef>
              <a:spcAft>
                <a:spcPts val="0"/>
              </a:spcAft>
              <a:buClr>
                <a:srgbClr val="FF0000"/>
              </a:buClr>
              <a:buSzPct val="100000"/>
              <a:buFont typeface="Calibri"/>
              <a:buAutoNum type="alphaLcPeriod"/>
            </a:pPr>
            <a:r>
              <a:rPr lang="en-US">
                <a:solidFill>
                  <a:srgbClr val="FF0000"/>
                </a:solidFill>
              </a:rPr>
              <a:t>Using PGP Online tool, generate a pair of keys download them as publicKey.txt and privateKey.txt</a:t>
            </a:r>
            <a:endParaRPr/>
          </a:p>
          <a:p>
            <a:pPr marL="742950" lvl="1" indent="-342899" algn="l" rtl="0">
              <a:lnSpc>
                <a:spcPct val="100000"/>
              </a:lnSpc>
              <a:spcBef>
                <a:spcPts val="333"/>
              </a:spcBef>
              <a:spcAft>
                <a:spcPts val="0"/>
              </a:spcAft>
              <a:buClr>
                <a:srgbClr val="FF0000"/>
              </a:buClr>
              <a:buSzPct val="100000"/>
              <a:buFont typeface="Calibri"/>
              <a:buAutoNum type="alphaLcPeriod"/>
            </a:pPr>
            <a:r>
              <a:rPr lang="en-US">
                <a:solidFill>
                  <a:srgbClr val="FF0000"/>
                </a:solidFill>
              </a:rPr>
              <a:t>Publish your public key in the Message Board padlet by uploading the file, keep your private key secret</a:t>
            </a:r>
            <a:endParaRPr/>
          </a:p>
          <a:p>
            <a:pPr marL="742950" lvl="1" indent="-342899" algn="l" rtl="0">
              <a:lnSpc>
                <a:spcPct val="100000"/>
              </a:lnSpc>
              <a:spcBef>
                <a:spcPts val="333"/>
              </a:spcBef>
              <a:spcAft>
                <a:spcPts val="0"/>
              </a:spcAft>
              <a:buClr>
                <a:srgbClr val="FF0000"/>
              </a:buClr>
              <a:buSzPct val="100000"/>
              <a:buFont typeface="Calibri"/>
              <a:buAutoNum type="alphaLcPeriod"/>
            </a:pPr>
            <a:r>
              <a:rPr lang="en-US">
                <a:solidFill>
                  <a:srgbClr val="FF0000"/>
                </a:solidFill>
              </a:rPr>
              <a:t>Use your friend's (Recipient)  public key to encrypt a secret message for him/her.</a:t>
            </a:r>
            <a:endParaRPr/>
          </a:p>
          <a:p>
            <a:pPr marL="1257300" lvl="2" indent="-400050" algn="l" rtl="0">
              <a:lnSpc>
                <a:spcPct val="100000"/>
              </a:lnSpc>
              <a:spcBef>
                <a:spcPts val="333"/>
              </a:spcBef>
              <a:spcAft>
                <a:spcPts val="0"/>
              </a:spcAft>
              <a:buClr>
                <a:srgbClr val="FF0000"/>
              </a:buClr>
              <a:buSzPct val="100000"/>
              <a:buFont typeface="Arial"/>
              <a:buChar char="•"/>
            </a:pPr>
            <a:r>
              <a:rPr lang="en-US">
                <a:solidFill>
                  <a:srgbClr val="FF0000"/>
                </a:solidFill>
              </a:rPr>
              <a:t>Copy the public key from the padlet post)</a:t>
            </a:r>
            <a:endParaRPr/>
          </a:p>
          <a:p>
            <a:pPr marL="742950" lvl="1" indent="-342899" algn="l" rtl="0">
              <a:lnSpc>
                <a:spcPct val="100000"/>
              </a:lnSpc>
              <a:spcBef>
                <a:spcPts val="333"/>
              </a:spcBef>
              <a:spcAft>
                <a:spcPts val="0"/>
              </a:spcAft>
              <a:buClr>
                <a:srgbClr val="FF0000"/>
              </a:buClr>
              <a:buSzPct val="100000"/>
              <a:buFont typeface="Calibri"/>
              <a:buAutoNum type="alphaLcPeriod"/>
            </a:pPr>
            <a:r>
              <a:rPr lang="en-US">
                <a:solidFill>
                  <a:srgbClr val="FF0000"/>
                </a:solidFill>
              </a:rPr>
              <a:t>Copy the generated encrypted text and </a:t>
            </a:r>
            <a:r>
              <a:rPr lang="en-US" b="1">
                <a:solidFill>
                  <a:srgbClr val="FF0000"/>
                </a:solidFill>
              </a:rPr>
              <a:t>save it in a file, encrypted.txt</a:t>
            </a:r>
            <a:endParaRPr/>
          </a:p>
          <a:p>
            <a:pPr marL="742950" lvl="1" indent="-342899" algn="l" rtl="0">
              <a:lnSpc>
                <a:spcPct val="100000"/>
              </a:lnSpc>
              <a:spcBef>
                <a:spcPts val="333"/>
              </a:spcBef>
              <a:spcAft>
                <a:spcPts val="0"/>
              </a:spcAft>
              <a:buClr>
                <a:srgbClr val="FF0000"/>
              </a:buClr>
              <a:buSzPct val="100000"/>
              <a:buFont typeface="Calibri"/>
              <a:buAutoNum type="alphaLcPeriod"/>
            </a:pPr>
            <a:r>
              <a:rPr lang="en-US">
                <a:solidFill>
                  <a:srgbClr val="FF0000"/>
                </a:solidFill>
              </a:rPr>
              <a:t>Create a post in padlet (make sure you address the person) and </a:t>
            </a:r>
            <a:r>
              <a:rPr lang="en-US" b="1">
                <a:solidFill>
                  <a:srgbClr val="FF0000"/>
                </a:solidFill>
              </a:rPr>
              <a:t>upload</a:t>
            </a:r>
            <a:r>
              <a:rPr lang="en-US">
                <a:solidFill>
                  <a:srgbClr val="FF0000"/>
                </a:solidFill>
              </a:rPr>
              <a:t> the encrypted.txt file.</a:t>
            </a:r>
            <a:r>
              <a:rPr lang="en-US" b="1">
                <a:solidFill>
                  <a:srgbClr val="FF0000"/>
                </a:solidFill>
              </a:rPr>
              <a:t> . (You cannot paste the encrypted text directly in the post)</a:t>
            </a:r>
            <a:endParaRPr/>
          </a:p>
          <a:p>
            <a:pPr marL="742950" lvl="1" indent="-342899" algn="l" rtl="0">
              <a:lnSpc>
                <a:spcPct val="100000"/>
              </a:lnSpc>
              <a:spcBef>
                <a:spcPts val="333"/>
              </a:spcBef>
              <a:spcAft>
                <a:spcPts val="0"/>
              </a:spcAft>
              <a:buClr>
                <a:srgbClr val="FF0000"/>
              </a:buClr>
              <a:buSzPct val="100000"/>
              <a:buFont typeface="Calibri"/>
              <a:buAutoNum type="alphaLcPeriod"/>
            </a:pPr>
            <a:r>
              <a:rPr lang="en-US">
                <a:solidFill>
                  <a:srgbClr val="FF0000"/>
                </a:solidFill>
              </a:rPr>
              <a:t>Decrypt any secret messages received using your private key.</a:t>
            </a:r>
            <a:endParaRPr/>
          </a:p>
          <a:p>
            <a:pPr marL="0" lvl="0" indent="0" algn="l" rtl="0">
              <a:lnSpc>
                <a:spcPct val="100000"/>
              </a:lnSpc>
              <a:spcBef>
                <a:spcPts val="370"/>
              </a:spcBef>
              <a:spcAft>
                <a:spcPts val="0"/>
              </a:spcAft>
              <a:buClr>
                <a:srgbClr val="FF0000"/>
              </a:buClr>
              <a:buSzPct val="100000"/>
              <a:buNone/>
            </a:pPr>
            <a:endParaRPr/>
          </a:p>
          <a:p>
            <a:pPr marL="0" lvl="0" indent="0" algn="l" rtl="0">
              <a:lnSpc>
                <a:spcPct val="100000"/>
              </a:lnSpc>
              <a:spcBef>
                <a:spcPts val="444"/>
              </a:spcBef>
              <a:spcAft>
                <a:spcPts val="0"/>
              </a:spcAft>
              <a:buClr>
                <a:srgbClr val="FF0000"/>
              </a:buClr>
              <a:buSzPct val="100000"/>
              <a:buNone/>
            </a:pPr>
            <a:r>
              <a:rPr lang="en-US" sz="2400">
                <a:solidFill>
                  <a:schemeClr val="hlink"/>
                </a:solidFill>
              </a:rPr>
              <a:t>Tools PGP Online </a:t>
            </a:r>
            <a:r>
              <a:rPr lang="en-US" sz="2400" u="sng">
                <a:solidFill>
                  <a:schemeClr val="hlink"/>
                </a:solidFill>
                <a:hlinkClick r:id="rId3"/>
              </a:rPr>
              <a:t>:</a:t>
            </a:r>
            <a:r>
              <a:rPr lang="en-US" sz="2400"/>
              <a:t>     </a:t>
            </a:r>
            <a:r>
              <a:rPr lang="en-US" sz="2400" u="sng">
                <a:solidFill>
                  <a:schemeClr val="hlink"/>
                </a:solidFill>
                <a:hlinkClick r:id="rId4"/>
              </a:rPr>
              <a:t>https://onlinepgp.com/</a:t>
            </a:r>
            <a:endParaRPr sz="2400"/>
          </a:p>
          <a:p>
            <a:pPr marL="0" lvl="0" indent="0" algn="l" rtl="0">
              <a:lnSpc>
                <a:spcPct val="100000"/>
              </a:lnSpc>
              <a:spcBef>
                <a:spcPts val="444"/>
              </a:spcBef>
              <a:spcAft>
                <a:spcPts val="0"/>
              </a:spcAft>
              <a:buClr>
                <a:srgbClr val="FF0000"/>
              </a:buClr>
              <a:buSzPct val="100000"/>
              <a:buNone/>
            </a:pPr>
            <a:endParaRPr sz="2400"/>
          </a:p>
          <a:p>
            <a:pPr marL="0" lvl="0" indent="0" algn="l" rtl="0">
              <a:lnSpc>
                <a:spcPct val="100000"/>
              </a:lnSpc>
              <a:spcBef>
                <a:spcPts val="444"/>
              </a:spcBef>
              <a:spcAft>
                <a:spcPts val="0"/>
              </a:spcAft>
              <a:buClr>
                <a:srgbClr val="FF0000"/>
              </a:buClr>
              <a:buSzPct val="100000"/>
              <a:buNone/>
            </a:pPr>
            <a:r>
              <a:rPr lang="en-US" sz="2400">
                <a:solidFill>
                  <a:schemeClr val="hlink"/>
                </a:solidFill>
              </a:rPr>
              <a:t>Message Board</a:t>
            </a:r>
            <a:r>
              <a:rPr lang="en-US" sz="2400"/>
              <a:t>:          </a:t>
            </a:r>
            <a:r>
              <a:rPr lang="en-US" sz="2000" b="0" i="0" u="sng">
                <a:solidFill>
                  <a:srgbClr val="48426D"/>
                </a:solidFill>
                <a:latin typeface="IBM Plex Sans"/>
                <a:ea typeface="IBM Plex Sans"/>
                <a:cs typeface="IBM Plex Sans"/>
                <a:sym typeface="IBM Plex Sans"/>
                <a:hlinkClick r:id="rId5">
                  <a:extLst>
                    <a:ext uri="{A12FA001-AC4F-418D-AE19-62706E023703}">
                      <ahyp:hlinkClr xmlns:ahyp="http://schemas.microsoft.com/office/drawing/2018/hyperlinkcolor" val="tx"/>
                    </a:ext>
                  </a:extLst>
                </a:hlinkClick>
              </a:rPr>
              <a:t>https://for.edu.sg/cz2a-padlet</a:t>
            </a:r>
            <a:endParaRPr sz="2000" b="0" i="0">
              <a:solidFill>
                <a:srgbClr val="48426D"/>
              </a:solidFill>
              <a:latin typeface="IBM Plex Sans"/>
              <a:ea typeface="IBM Plex Sans"/>
              <a:cs typeface="IBM Plex Sans"/>
              <a:sym typeface="IBM Plex Sans"/>
            </a:endParaRPr>
          </a:p>
          <a:p>
            <a:pPr marL="0" lvl="0" indent="0" algn="l" rtl="0">
              <a:lnSpc>
                <a:spcPct val="100000"/>
              </a:lnSpc>
              <a:spcBef>
                <a:spcPts val="444"/>
              </a:spcBef>
              <a:spcAft>
                <a:spcPts val="0"/>
              </a:spcAft>
              <a:buClr>
                <a:srgbClr val="FF0000"/>
              </a:buClr>
              <a:buSzPct val="100000"/>
              <a:buNone/>
            </a:pPr>
            <a:endParaRPr sz="2000" b="0" i="0">
              <a:solidFill>
                <a:srgbClr val="48426D"/>
              </a:solidFill>
              <a:latin typeface="IBM Plex Sans"/>
              <a:ea typeface="IBM Plex Sans"/>
              <a:cs typeface="IBM Plex Sans"/>
              <a:sym typeface="IBM Plex Sans"/>
            </a:endParaRPr>
          </a:p>
          <a:p>
            <a:pPr marL="0" lvl="0" indent="0" algn="l" rtl="0">
              <a:lnSpc>
                <a:spcPct val="100000"/>
              </a:lnSpc>
              <a:spcBef>
                <a:spcPts val="444"/>
              </a:spcBef>
              <a:spcAft>
                <a:spcPts val="0"/>
              </a:spcAft>
              <a:buClr>
                <a:srgbClr val="FF0000"/>
              </a:buClr>
              <a:buSzPct val="100000"/>
              <a:buNone/>
            </a:pPr>
            <a:r>
              <a:rPr lang="en-US">
                <a:solidFill>
                  <a:srgbClr val="48426D"/>
                </a:solidFill>
                <a:latin typeface="IBM Plex Sans"/>
                <a:ea typeface="IBM Plex Sans"/>
                <a:cs typeface="IBM Plex Sans"/>
                <a:sym typeface="IBM Plex Sans"/>
              </a:rPr>
              <a:t>( DO NOT USE)</a:t>
            </a:r>
            <a:endParaRPr/>
          </a:p>
          <a:p>
            <a:pPr marL="0" lvl="0" indent="0" algn="l" rtl="0">
              <a:lnSpc>
                <a:spcPct val="100000"/>
              </a:lnSpc>
              <a:spcBef>
                <a:spcPts val="444"/>
              </a:spcBef>
              <a:spcAft>
                <a:spcPts val="0"/>
              </a:spcAft>
              <a:buClr>
                <a:srgbClr val="FF0000"/>
              </a:buClr>
              <a:buSzPct val="100000"/>
              <a:buNone/>
            </a:pPr>
            <a:r>
              <a:rPr lang="en-US" sz="2400">
                <a:solidFill>
                  <a:srgbClr val="7373FF"/>
                </a:solidFill>
                <a:latin typeface="Calibri"/>
                <a:ea typeface="Calibri"/>
                <a:cs typeface="Calibri"/>
                <a:sym typeface="Calibri"/>
              </a:rPr>
              <a:t>Public Key Store:          </a:t>
            </a:r>
            <a:r>
              <a:rPr lang="en-US" sz="2400" u="sng">
                <a:solidFill>
                  <a:schemeClr val="hlink"/>
                </a:solidFill>
                <a:hlinkClick r:id="rId6"/>
              </a:rPr>
              <a:t>https://keys.openpgp.org/</a:t>
            </a:r>
            <a:endParaRPr sz="2400"/>
          </a:p>
          <a:p>
            <a:pPr marL="0" lvl="0" indent="0" algn="l" rtl="0">
              <a:lnSpc>
                <a:spcPct val="100000"/>
              </a:lnSpc>
              <a:spcBef>
                <a:spcPts val="444"/>
              </a:spcBef>
              <a:spcAft>
                <a:spcPts val="0"/>
              </a:spcAft>
              <a:buClr>
                <a:srgbClr val="FF0000"/>
              </a:buClr>
              <a:buSzPct val="100000"/>
              <a:buNone/>
            </a:pPr>
            <a:endParaRPr sz="2400"/>
          </a:p>
          <a:p>
            <a:pPr marL="0" lvl="0" indent="0" algn="l" rtl="0">
              <a:lnSpc>
                <a:spcPct val="100000"/>
              </a:lnSpc>
              <a:spcBef>
                <a:spcPts val="444"/>
              </a:spcBef>
              <a:spcAft>
                <a:spcPts val="0"/>
              </a:spcAft>
              <a:buClr>
                <a:srgbClr val="FF0000"/>
              </a:buClr>
              <a:buSzPct val="100000"/>
              <a:buNone/>
            </a:pPr>
            <a:endParaRPr sz="2400"/>
          </a:p>
          <a:p>
            <a:pPr marL="0" lvl="0" indent="0" algn="l" rtl="0">
              <a:lnSpc>
                <a:spcPct val="100000"/>
              </a:lnSpc>
              <a:spcBef>
                <a:spcPts val="370"/>
              </a:spcBef>
              <a:spcAft>
                <a:spcPts val="0"/>
              </a:spcAft>
              <a:buClr>
                <a:srgbClr val="FF0000"/>
              </a:buClr>
              <a:buSzPct val="100000"/>
              <a:buNone/>
            </a:pPr>
            <a:endParaRPr u="sng">
              <a:solidFill>
                <a:schemeClr val="hlink"/>
              </a:solidFill>
              <a:hlinkClick r:id="rId7"/>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3"/>
          <p:cNvSpPr txBox="1">
            <a:spLocks noGrp="1"/>
          </p:cNvSpPr>
          <p:nvPr>
            <p:ph type="title"/>
          </p:nvPr>
        </p:nvSpPr>
        <p:spPr>
          <a:xfrm>
            <a:off x="609600" y="80387"/>
            <a:ext cx="10972800" cy="743578"/>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3200"/>
              <a:buFont typeface="Calibri"/>
              <a:buNone/>
            </a:pPr>
            <a:r>
              <a:rPr lang="en-US"/>
              <a:t>Cryptography Hash Functions</a:t>
            </a:r>
            <a:endParaRPr/>
          </a:p>
        </p:txBody>
      </p:sp>
      <p:sp>
        <p:nvSpPr>
          <p:cNvPr id="490" name="Google Shape;490;p23"/>
          <p:cNvSpPr txBox="1">
            <a:spLocks noGrp="1"/>
          </p:cNvSpPr>
          <p:nvPr>
            <p:ph type="body" idx="1"/>
          </p:nvPr>
        </p:nvSpPr>
        <p:spPr>
          <a:xfrm>
            <a:off x="674255" y="683141"/>
            <a:ext cx="9536545" cy="2136259"/>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lnSpc>
                <a:spcPct val="100000"/>
              </a:lnSpc>
              <a:spcBef>
                <a:spcPts val="0"/>
              </a:spcBef>
              <a:spcAft>
                <a:spcPts val="0"/>
              </a:spcAft>
              <a:buClr>
                <a:schemeClr val="dk1"/>
              </a:buClr>
              <a:buSzPct val="100000"/>
              <a:buChar char="•"/>
            </a:pPr>
            <a:r>
              <a:rPr lang="en-US">
                <a:solidFill>
                  <a:schemeClr val="dk1"/>
                </a:solidFill>
              </a:rPr>
              <a:t>One-way Function</a:t>
            </a:r>
            <a:endParaRPr/>
          </a:p>
          <a:p>
            <a:pPr marL="742950" lvl="1" indent="-285750" algn="l" rtl="0">
              <a:lnSpc>
                <a:spcPct val="100000"/>
              </a:lnSpc>
              <a:spcBef>
                <a:spcPts val="333"/>
              </a:spcBef>
              <a:spcAft>
                <a:spcPts val="0"/>
              </a:spcAft>
              <a:buClr>
                <a:schemeClr val="dk1"/>
              </a:buClr>
              <a:buSzPct val="100000"/>
              <a:buChar char="–"/>
            </a:pPr>
            <a:r>
              <a:rPr lang="en-US" b="1">
                <a:solidFill>
                  <a:schemeClr val="dk1"/>
                </a:solidFill>
              </a:rPr>
              <a:t>Non reversible</a:t>
            </a:r>
            <a:endParaRPr/>
          </a:p>
          <a:p>
            <a:pPr marL="342900" lvl="0" indent="-342900" algn="l" rtl="0">
              <a:lnSpc>
                <a:spcPct val="100000"/>
              </a:lnSpc>
              <a:spcBef>
                <a:spcPts val="370"/>
              </a:spcBef>
              <a:spcAft>
                <a:spcPts val="0"/>
              </a:spcAft>
              <a:buClr>
                <a:srgbClr val="000000"/>
              </a:buClr>
              <a:buSzPct val="100000"/>
              <a:buChar char="•"/>
            </a:pPr>
            <a:r>
              <a:rPr lang="en-US">
                <a:solidFill>
                  <a:srgbClr val="000000"/>
                </a:solidFill>
              </a:rPr>
              <a:t>Maps input data of </a:t>
            </a:r>
            <a:r>
              <a:rPr lang="en-US" b="1">
                <a:solidFill>
                  <a:srgbClr val="000000"/>
                </a:solidFill>
              </a:rPr>
              <a:t>any size </a:t>
            </a:r>
            <a:r>
              <a:rPr lang="en-US">
                <a:solidFill>
                  <a:srgbClr val="000000"/>
                </a:solidFill>
              </a:rPr>
              <a:t>to a </a:t>
            </a:r>
            <a:r>
              <a:rPr lang="en-US" b="1">
                <a:solidFill>
                  <a:srgbClr val="000000"/>
                </a:solidFill>
              </a:rPr>
              <a:t>fixed sized </a:t>
            </a:r>
            <a:r>
              <a:rPr lang="en-US">
                <a:solidFill>
                  <a:srgbClr val="000000"/>
                </a:solidFill>
              </a:rPr>
              <a:t>output known as a digest or hash</a:t>
            </a:r>
            <a:endParaRPr/>
          </a:p>
          <a:p>
            <a:pPr marL="342900" lvl="0" indent="-342900" algn="l" rtl="0">
              <a:lnSpc>
                <a:spcPct val="100000"/>
              </a:lnSpc>
              <a:spcBef>
                <a:spcPts val="370"/>
              </a:spcBef>
              <a:spcAft>
                <a:spcPts val="0"/>
              </a:spcAft>
              <a:buClr>
                <a:srgbClr val="000000"/>
              </a:buClr>
              <a:buSzPct val="100000"/>
              <a:buChar char="•"/>
            </a:pPr>
            <a:r>
              <a:rPr lang="en-US">
                <a:solidFill>
                  <a:srgbClr val="000000"/>
                </a:solidFill>
              </a:rPr>
              <a:t>A </a:t>
            </a:r>
            <a:r>
              <a:rPr lang="en-US" sz="1100">
                <a:solidFill>
                  <a:srgbClr val="000000"/>
                </a:solidFill>
              </a:rPr>
              <a:t>tiny</a:t>
            </a:r>
            <a:r>
              <a:rPr lang="en-US">
                <a:solidFill>
                  <a:srgbClr val="000000"/>
                </a:solidFill>
              </a:rPr>
              <a:t> </a:t>
            </a:r>
            <a:r>
              <a:rPr lang="en-US" b="1">
                <a:solidFill>
                  <a:srgbClr val="000000"/>
                </a:solidFill>
              </a:rPr>
              <a:t>change</a:t>
            </a:r>
            <a:r>
              <a:rPr lang="en-US">
                <a:solidFill>
                  <a:srgbClr val="000000"/>
                </a:solidFill>
              </a:rPr>
              <a:t> in the input message produces a </a:t>
            </a:r>
            <a:r>
              <a:rPr lang="en-US" sz="3200">
                <a:solidFill>
                  <a:srgbClr val="000000"/>
                </a:solidFill>
              </a:rPr>
              <a:t>drastic</a:t>
            </a:r>
            <a:r>
              <a:rPr lang="en-US">
                <a:solidFill>
                  <a:srgbClr val="000000"/>
                </a:solidFill>
              </a:rPr>
              <a:t> change in the hash output</a:t>
            </a:r>
            <a:endParaRPr/>
          </a:p>
          <a:p>
            <a:pPr marL="342900" lvl="0" indent="-342900" algn="l" rtl="0">
              <a:lnSpc>
                <a:spcPct val="100000"/>
              </a:lnSpc>
              <a:spcBef>
                <a:spcPts val="370"/>
              </a:spcBef>
              <a:spcAft>
                <a:spcPts val="0"/>
              </a:spcAft>
              <a:buClr>
                <a:srgbClr val="000000"/>
              </a:buClr>
              <a:buSzPct val="100000"/>
              <a:buChar char="•"/>
            </a:pPr>
            <a:r>
              <a:rPr lang="en-US">
                <a:solidFill>
                  <a:srgbClr val="000000"/>
                </a:solidFill>
              </a:rPr>
              <a:t>The output is designed to make collisions computationally infeasible</a:t>
            </a:r>
            <a:endParaRPr/>
          </a:p>
          <a:p>
            <a:pPr marL="342900" lvl="0" indent="-342900" algn="l" rtl="0">
              <a:lnSpc>
                <a:spcPct val="100000"/>
              </a:lnSpc>
              <a:spcBef>
                <a:spcPts val="370"/>
              </a:spcBef>
              <a:spcAft>
                <a:spcPts val="0"/>
              </a:spcAft>
              <a:buClr>
                <a:srgbClr val="000000"/>
              </a:buClr>
              <a:buSzPct val="100000"/>
              <a:buChar char="•"/>
            </a:pPr>
            <a:r>
              <a:rPr lang="en-US">
                <a:solidFill>
                  <a:srgbClr val="000000"/>
                </a:solidFill>
              </a:rPr>
              <a:t>Examples of </a:t>
            </a:r>
            <a:r>
              <a:rPr lang="en-US" b="1">
                <a:solidFill>
                  <a:srgbClr val="000000"/>
                </a:solidFill>
              </a:rPr>
              <a:t>Cryptography Hash Algorithm</a:t>
            </a:r>
            <a:r>
              <a:rPr lang="en-US">
                <a:solidFill>
                  <a:srgbClr val="000000"/>
                </a:solidFill>
              </a:rPr>
              <a:t>: MD5 (Broken), SHA1(broken), SHA256 (most commonly used)</a:t>
            </a:r>
            <a:endParaRPr/>
          </a:p>
          <a:p>
            <a:pPr marL="342900" lvl="0" indent="-225425" algn="l" rtl="0">
              <a:lnSpc>
                <a:spcPct val="100000"/>
              </a:lnSpc>
              <a:spcBef>
                <a:spcPts val="370"/>
              </a:spcBef>
              <a:spcAft>
                <a:spcPts val="0"/>
              </a:spcAft>
              <a:buClr>
                <a:srgbClr val="FF0000"/>
              </a:buClr>
              <a:buSzPct val="100000"/>
              <a:buNone/>
            </a:pPr>
            <a:endParaRPr i="1">
              <a:solidFill>
                <a:srgbClr val="000000"/>
              </a:solidFill>
              <a:latin typeface="Trebuchet MS"/>
              <a:ea typeface="Trebuchet MS"/>
              <a:cs typeface="Trebuchet MS"/>
              <a:sym typeface="Trebuchet MS"/>
            </a:endParaRPr>
          </a:p>
          <a:p>
            <a:pPr marL="342900" lvl="0" indent="-225425" algn="l" rtl="0">
              <a:lnSpc>
                <a:spcPct val="100000"/>
              </a:lnSpc>
              <a:spcBef>
                <a:spcPts val="370"/>
              </a:spcBef>
              <a:spcAft>
                <a:spcPts val="0"/>
              </a:spcAft>
              <a:buClr>
                <a:srgbClr val="FF0000"/>
              </a:buClr>
              <a:buSzPct val="100000"/>
              <a:buNone/>
            </a:pPr>
            <a:endParaRPr i="1">
              <a:solidFill>
                <a:srgbClr val="000000"/>
              </a:solidFill>
              <a:latin typeface="Trebuchet MS"/>
              <a:ea typeface="Trebuchet MS"/>
              <a:cs typeface="Trebuchet MS"/>
              <a:sym typeface="Trebuchet MS"/>
            </a:endParaRPr>
          </a:p>
          <a:p>
            <a:pPr marL="342900" lvl="0" indent="-225425" algn="l" rtl="0">
              <a:lnSpc>
                <a:spcPct val="100000"/>
              </a:lnSpc>
              <a:spcBef>
                <a:spcPts val="370"/>
              </a:spcBef>
              <a:spcAft>
                <a:spcPts val="0"/>
              </a:spcAft>
              <a:buClr>
                <a:srgbClr val="FF0000"/>
              </a:buClr>
              <a:buSzPct val="100000"/>
              <a:buNone/>
            </a:pPr>
            <a:endParaRPr/>
          </a:p>
        </p:txBody>
      </p:sp>
      <p:sp>
        <p:nvSpPr>
          <p:cNvPr id="491" name="Google Shape;491;p23"/>
          <p:cNvSpPr txBox="1"/>
          <p:nvPr/>
        </p:nvSpPr>
        <p:spPr>
          <a:xfrm>
            <a:off x="1524000" y="3197225"/>
            <a:ext cx="2266950" cy="369332"/>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“Hello World”</a:t>
            </a:r>
            <a:endParaRPr sz="1200" b="0" i="0" u="none" strike="noStrike" cap="none">
              <a:solidFill>
                <a:srgbClr val="000000"/>
              </a:solidFill>
              <a:latin typeface="Arial"/>
              <a:ea typeface="Arial"/>
              <a:cs typeface="Arial"/>
              <a:sym typeface="Arial"/>
            </a:endParaRPr>
          </a:p>
        </p:txBody>
      </p:sp>
      <p:sp>
        <p:nvSpPr>
          <p:cNvPr id="492" name="Google Shape;492;p23"/>
          <p:cNvSpPr txBox="1"/>
          <p:nvPr/>
        </p:nvSpPr>
        <p:spPr>
          <a:xfrm>
            <a:off x="1497012" y="4810125"/>
            <a:ext cx="2266950" cy="369332"/>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“hello World”</a:t>
            </a:r>
            <a:endParaRPr sz="1200" b="0" i="0" u="none" strike="noStrike" cap="none">
              <a:solidFill>
                <a:srgbClr val="000000"/>
              </a:solidFill>
              <a:latin typeface="Arial"/>
              <a:ea typeface="Arial"/>
              <a:cs typeface="Arial"/>
              <a:sym typeface="Arial"/>
            </a:endParaRPr>
          </a:p>
        </p:txBody>
      </p:sp>
      <p:sp>
        <p:nvSpPr>
          <p:cNvPr id="493" name="Google Shape;493;p23"/>
          <p:cNvSpPr txBox="1"/>
          <p:nvPr/>
        </p:nvSpPr>
        <p:spPr>
          <a:xfrm>
            <a:off x="2079626" y="2819400"/>
            <a:ext cx="1182687"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Message</a:t>
            </a:r>
            <a:endParaRPr sz="1400" b="0" i="0" u="none" strike="noStrike" cap="none">
              <a:solidFill>
                <a:srgbClr val="000000"/>
              </a:solidFill>
              <a:latin typeface="Arial"/>
              <a:ea typeface="Arial"/>
              <a:cs typeface="Arial"/>
              <a:sym typeface="Arial"/>
            </a:endParaRPr>
          </a:p>
        </p:txBody>
      </p:sp>
      <p:sp>
        <p:nvSpPr>
          <p:cNvPr id="494" name="Google Shape;494;p23"/>
          <p:cNvSpPr txBox="1"/>
          <p:nvPr/>
        </p:nvSpPr>
        <p:spPr>
          <a:xfrm>
            <a:off x="7029450" y="4902200"/>
            <a:ext cx="2470150" cy="650875"/>
          </a:xfrm>
          <a:prstGeom prst="rect">
            <a:avLst/>
          </a:prstGeom>
          <a:gradFill>
            <a:gsLst>
              <a:gs pos="0">
                <a:srgbClr val="FFFF66"/>
              </a:gs>
              <a:gs pos="100000">
                <a:srgbClr val="84E3E8"/>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5061E7DA9FB9FA9B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97C5167F3AF66B49</a:t>
            </a:r>
            <a:endParaRPr sz="1400" b="0" i="0" u="none" strike="noStrike" cap="none">
              <a:solidFill>
                <a:srgbClr val="000000"/>
              </a:solidFill>
              <a:latin typeface="Arial"/>
              <a:ea typeface="Arial"/>
              <a:cs typeface="Arial"/>
              <a:sym typeface="Arial"/>
            </a:endParaRPr>
          </a:p>
        </p:txBody>
      </p:sp>
      <p:sp>
        <p:nvSpPr>
          <p:cNvPr id="495" name="Google Shape;495;p23"/>
          <p:cNvSpPr txBox="1"/>
          <p:nvPr/>
        </p:nvSpPr>
        <p:spPr>
          <a:xfrm>
            <a:off x="2063751" y="4356100"/>
            <a:ext cx="1182687"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Message</a:t>
            </a:r>
            <a:endParaRPr sz="1400" b="0" i="0" u="none" strike="noStrike" cap="none">
              <a:solidFill>
                <a:srgbClr val="000000"/>
              </a:solidFill>
              <a:latin typeface="Arial"/>
              <a:ea typeface="Arial"/>
              <a:cs typeface="Arial"/>
              <a:sym typeface="Arial"/>
            </a:endParaRPr>
          </a:p>
        </p:txBody>
      </p:sp>
      <p:sp>
        <p:nvSpPr>
          <p:cNvPr id="496" name="Google Shape;496;p23"/>
          <p:cNvSpPr txBox="1"/>
          <p:nvPr/>
        </p:nvSpPr>
        <p:spPr>
          <a:xfrm>
            <a:off x="6986588" y="3278188"/>
            <a:ext cx="2505075" cy="650875"/>
          </a:xfrm>
          <a:prstGeom prst="rect">
            <a:avLst/>
          </a:prstGeom>
          <a:gradFill>
            <a:gsLst>
              <a:gs pos="0">
                <a:srgbClr val="FFFF66"/>
              </a:gs>
              <a:gs pos="100000">
                <a:srgbClr val="84E3E8"/>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ED30C8B0ADE5D8E8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645699E39AFC45AC</a:t>
            </a:r>
            <a:endParaRPr sz="1400" b="0" i="0" u="none" strike="noStrike" cap="none">
              <a:solidFill>
                <a:srgbClr val="000000"/>
              </a:solidFill>
              <a:latin typeface="Arial"/>
              <a:ea typeface="Arial"/>
              <a:cs typeface="Arial"/>
              <a:sym typeface="Arial"/>
            </a:endParaRPr>
          </a:p>
        </p:txBody>
      </p:sp>
      <p:cxnSp>
        <p:nvCxnSpPr>
          <p:cNvPr id="497" name="Google Shape;497;p23"/>
          <p:cNvCxnSpPr/>
          <p:nvPr/>
        </p:nvCxnSpPr>
        <p:spPr>
          <a:xfrm>
            <a:off x="3810000" y="3349624"/>
            <a:ext cx="852488" cy="0"/>
          </a:xfrm>
          <a:prstGeom prst="straightConnector1">
            <a:avLst/>
          </a:prstGeom>
          <a:noFill/>
          <a:ln w="50800" cap="flat" cmpd="sng">
            <a:solidFill>
              <a:srgbClr val="000000"/>
            </a:solidFill>
            <a:prstDash val="solid"/>
            <a:round/>
            <a:headEnd type="none" w="sm" len="sm"/>
            <a:tailEnd type="triangle" w="med" len="med"/>
          </a:ln>
        </p:spPr>
      </p:cxnSp>
      <p:cxnSp>
        <p:nvCxnSpPr>
          <p:cNvPr id="498" name="Google Shape;498;p23"/>
          <p:cNvCxnSpPr/>
          <p:nvPr/>
        </p:nvCxnSpPr>
        <p:spPr>
          <a:xfrm>
            <a:off x="3810000" y="5026024"/>
            <a:ext cx="919162" cy="0"/>
          </a:xfrm>
          <a:prstGeom prst="straightConnector1">
            <a:avLst/>
          </a:prstGeom>
          <a:noFill/>
          <a:ln w="50800" cap="flat" cmpd="sng">
            <a:solidFill>
              <a:srgbClr val="000000"/>
            </a:solidFill>
            <a:prstDash val="solid"/>
            <a:round/>
            <a:headEnd type="none" w="sm" len="sm"/>
            <a:tailEnd type="triangle" w="med" len="med"/>
          </a:ln>
        </p:spPr>
      </p:cxnSp>
      <p:sp>
        <p:nvSpPr>
          <p:cNvPr id="499" name="Google Shape;499;p23"/>
          <p:cNvSpPr txBox="1"/>
          <p:nvPr/>
        </p:nvSpPr>
        <p:spPr>
          <a:xfrm>
            <a:off x="4648200" y="3044824"/>
            <a:ext cx="1117600" cy="590550"/>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Hash Algorithm</a:t>
            </a:r>
            <a:endParaRPr sz="1400" b="0" i="0" u="none" strike="noStrike" cap="none">
              <a:solidFill>
                <a:srgbClr val="000000"/>
              </a:solidFill>
              <a:latin typeface="Arial"/>
              <a:ea typeface="Arial"/>
              <a:cs typeface="Arial"/>
              <a:sym typeface="Arial"/>
            </a:endParaRPr>
          </a:p>
        </p:txBody>
      </p:sp>
      <p:sp>
        <p:nvSpPr>
          <p:cNvPr id="500" name="Google Shape;500;p23"/>
          <p:cNvSpPr txBox="1"/>
          <p:nvPr/>
        </p:nvSpPr>
        <p:spPr>
          <a:xfrm>
            <a:off x="4724400" y="4721224"/>
            <a:ext cx="1117600" cy="590550"/>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Hash Algorithm</a:t>
            </a:r>
            <a:endParaRPr sz="1400" b="0" i="0" u="none" strike="noStrike" cap="none">
              <a:solidFill>
                <a:srgbClr val="000000"/>
              </a:solidFill>
              <a:latin typeface="Arial"/>
              <a:ea typeface="Arial"/>
              <a:cs typeface="Arial"/>
              <a:sym typeface="Arial"/>
            </a:endParaRPr>
          </a:p>
        </p:txBody>
      </p:sp>
      <p:cxnSp>
        <p:nvCxnSpPr>
          <p:cNvPr id="501" name="Google Shape;501;p23"/>
          <p:cNvCxnSpPr/>
          <p:nvPr/>
        </p:nvCxnSpPr>
        <p:spPr>
          <a:xfrm>
            <a:off x="5791200" y="3349624"/>
            <a:ext cx="1084262" cy="0"/>
          </a:xfrm>
          <a:prstGeom prst="straightConnector1">
            <a:avLst/>
          </a:prstGeom>
          <a:noFill/>
          <a:ln w="50800" cap="flat" cmpd="sng">
            <a:solidFill>
              <a:srgbClr val="000000"/>
            </a:solidFill>
            <a:prstDash val="solid"/>
            <a:round/>
            <a:headEnd type="none" w="sm" len="sm"/>
            <a:tailEnd type="triangle" w="med" len="med"/>
          </a:ln>
        </p:spPr>
      </p:cxnSp>
      <p:cxnSp>
        <p:nvCxnSpPr>
          <p:cNvPr id="502" name="Google Shape;502;p23"/>
          <p:cNvCxnSpPr/>
          <p:nvPr/>
        </p:nvCxnSpPr>
        <p:spPr>
          <a:xfrm>
            <a:off x="5867400" y="5026024"/>
            <a:ext cx="1111250" cy="0"/>
          </a:xfrm>
          <a:prstGeom prst="straightConnector1">
            <a:avLst/>
          </a:prstGeom>
          <a:noFill/>
          <a:ln w="50800" cap="flat" cmpd="sng">
            <a:solidFill>
              <a:srgbClr val="000000"/>
            </a:solidFill>
            <a:prstDash val="solid"/>
            <a:round/>
            <a:headEnd type="none" w="sm" len="sm"/>
            <a:tailEnd type="triangle" w="med" len="med"/>
          </a:ln>
        </p:spPr>
      </p:cxnSp>
      <p:sp>
        <p:nvSpPr>
          <p:cNvPr id="503" name="Google Shape;503;p23"/>
          <p:cNvSpPr txBox="1"/>
          <p:nvPr/>
        </p:nvSpPr>
        <p:spPr>
          <a:xfrm>
            <a:off x="7008813" y="4478338"/>
            <a:ext cx="2468563"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Hash output</a:t>
            </a:r>
            <a:endParaRPr sz="1400" b="0" i="0" u="none" strike="noStrike" cap="none">
              <a:solidFill>
                <a:srgbClr val="000000"/>
              </a:solidFill>
              <a:latin typeface="Arial"/>
              <a:ea typeface="Arial"/>
              <a:cs typeface="Arial"/>
              <a:sym typeface="Arial"/>
            </a:endParaRPr>
          </a:p>
        </p:txBody>
      </p:sp>
      <p:sp>
        <p:nvSpPr>
          <p:cNvPr id="504" name="Google Shape;504;p23"/>
          <p:cNvSpPr txBox="1"/>
          <p:nvPr/>
        </p:nvSpPr>
        <p:spPr>
          <a:xfrm>
            <a:off x="7008813" y="2852738"/>
            <a:ext cx="2468563"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Hash output</a:t>
            </a:r>
            <a:endParaRPr sz="1400" b="0" i="0" u="none" strike="noStrike" cap="none">
              <a:solidFill>
                <a:srgbClr val="000000"/>
              </a:solidFill>
              <a:latin typeface="Arial"/>
              <a:ea typeface="Arial"/>
              <a:cs typeface="Arial"/>
              <a:sym typeface="Arial"/>
            </a:endParaRPr>
          </a:p>
        </p:txBody>
      </p:sp>
      <p:cxnSp>
        <p:nvCxnSpPr>
          <p:cNvPr id="505" name="Google Shape;505;p23"/>
          <p:cNvCxnSpPr/>
          <p:nvPr/>
        </p:nvCxnSpPr>
        <p:spPr>
          <a:xfrm rot="10800000">
            <a:off x="5791200" y="3883024"/>
            <a:ext cx="1143000" cy="1588"/>
          </a:xfrm>
          <a:prstGeom prst="straightConnector1">
            <a:avLst/>
          </a:prstGeom>
          <a:noFill/>
          <a:ln w="50800" cap="flat" cmpd="sng">
            <a:solidFill>
              <a:srgbClr val="FF0000"/>
            </a:solidFill>
            <a:prstDash val="solid"/>
            <a:round/>
            <a:headEnd type="none" w="sm" len="sm"/>
            <a:tailEnd type="stealth" w="med" len="med"/>
          </a:ln>
        </p:spPr>
      </p:cxnSp>
      <p:sp>
        <p:nvSpPr>
          <p:cNvPr id="506" name="Google Shape;506;p23"/>
          <p:cNvSpPr/>
          <p:nvPr/>
        </p:nvSpPr>
        <p:spPr>
          <a:xfrm>
            <a:off x="5181600" y="3654424"/>
            <a:ext cx="609600" cy="685800"/>
          </a:xfrm>
          <a:prstGeom prst="noSmoking">
            <a:avLst>
              <a:gd name="adj" fmla="val 1875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cxnSp>
        <p:nvCxnSpPr>
          <p:cNvPr id="507" name="Google Shape;507;p23"/>
          <p:cNvCxnSpPr/>
          <p:nvPr/>
        </p:nvCxnSpPr>
        <p:spPr>
          <a:xfrm rot="10800000">
            <a:off x="5791200" y="5559424"/>
            <a:ext cx="1143000" cy="1588"/>
          </a:xfrm>
          <a:prstGeom prst="straightConnector1">
            <a:avLst/>
          </a:prstGeom>
          <a:noFill/>
          <a:ln w="50800" cap="flat" cmpd="sng">
            <a:solidFill>
              <a:srgbClr val="FF0000"/>
            </a:solidFill>
            <a:prstDash val="solid"/>
            <a:round/>
            <a:headEnd type="none" w="sm" len="sm"/>
            <a:tailEnd type="stealth" w="med" len="med"/>
          </a:ln>
        </p:spPr>
      </p:cxnSp>
      <p:sp>
        <p:nvSpPr>
          <p:cNvPr id="508" name="Google Shape;508;p23"/>
          <p:cNvSpPr/>
          <p:nvPr/>
        </p:nvSpPr>
        <p:spPr>
          <a:xfrm>
            <a:off x="5181600" y="5330824"/>
            <a:ext cx="609600" cy="685800"/>
          </a:xfrm>
          <a:prstGeom prst="noSmoking">
            <a:avLst>
              <a:gd name="adj" fmla="val 1875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9" name="Google Shape;509;p23"/>
          <p:cNvSpPr txBox="1"/>
          <p:nvPr/>
        </p:nvSpPr>
        <p:spPr>
          <a:xfrm>
            <a:off x="1423591" y="6232009"/>
            <a:ext cx="2266950" cy="369332"/>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“Bye Bye”</a:t>
            </a:r>
            <a:endParaRPr sz="1200" b="0" i="0" u="none" strike="noStrike" cap="none">
              <a:solidFill>
                <a:srgbClr val="000000"/>
              </a:solidFill>
              <a:latin typeface="Arial"/>
              <a:ea typeface="Arial"/>
              <a:cs typeface="Arial"/>
              <a:sym typeface="Arial"/>
            </a:endParaRPr>
          </a:p>
        </p:txBody>
      </p:sp>
      <p:sp>
        <p:nvSpPr>
          <p:cNvPr id="510" name="Google Shape;510;p23"/>
          <p:cNvSpPr txBox="1"/>
          <p:nvPr/>
        </p:nvSpPr>
        <p:spPr>
          <a:xfrm>
            <a:off x="1990330" y="5777984"/>
            <a:ext cx="1182687"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Message</a:t>
            </a:r>
            <a:endParaRPr sz="1400" b="0" i="0" u="none" strike="noStrike" cap="none">
              <a:solidFill>
                <a:srgbClr val="000000"/>
              </a:solidFill>
              <a:latin typeface="Arial"/>
              <a:ea typeface="Arial"/>
              <a:cs typeface="Arial"/>
              <a:sym typeface="Arial"/>
            </a:endParaRPr>
          </a:p>
        </p:txBody>
      </p:sp>
      <p:cxnSp>
        <p:nvCxnSpPr>
          <p:cNvPr id="511" name="Google Shape;511;p23"/>
          <p:cNvCxnSpPr/>
          <p:nvPr/>
        </p:nvCxnSpPr>
        <p:spPr>
          <a:xfrm>
            <a:off x="3736579" y="6447908"/>
            <a:ext cx="919162" cy="0"/>
          </a:xfrm>
          <a:prstGeom prst="straightConnector1">
            <a:avLst/>
          </a:prstGeom>
          <a:noFill/>
          <a:ln w="50800" cap="flat" cmpd="sng">
            <a:solidFill>
              <a:srgbClr val="000000"/>
            </a:solidFill>
            <a:prstDash val="solid"/>
            <a:round/>
            <a:headEnd type="none" w="sm" len="sm"/>
            <a:tailEnd type="triangle" w="med" len="med"/>
          </a:ln>
        </p:spPr>
      </p:cxnSp>
      <p:sp>
        <p:nvSpPr>
          <p:cNvPr id="512" name="Google Shape;512;p23"/>
          <p:cNvSpPr txBox="1"/>
          <p:nvPr/>
        </p:nvSpPr>
        <p:spPr>
          <a:xfrm>
            <a:off x="4650979" y="6143108"/>
            <a:ext cx="1117600" cy="590550"/>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Hash Algorithm</a:t>
            </a:r>
            <a:endParaRPr sz="1400" b="0" i="0" u="none" strike="noStrike" cap="none">
              <a:solidFill>
                <a:srgbClr val="000000"/>
              </a:solidFill>
              <a:latin typeface="Arial"/>
              <a:ea typeface="Arial"/>
              <a:cs typeface="Arial"/>
              <a:sym typeface="Arial"/>
            </a:endParaRPr>
          </a:p>
        </p:txBody>
      </p:sp>
      <p:cxnSp>
        <p:nvCxnSpPr>
          <p:cNvPr id="513" name="Google Shape;513;p23"/>
          <p:cNvCxnSpPr/>
          <p:nvPr/>
        </p:nvCxnSpPr>
        <p:spPr>
          <a:xfrm rot="10800000" flipH="1">
            <a:off x="5699124" y="5664200"/>
            <a:ext cx="1501776" cy="906550"/>
          </a:xfrm>
          <a:prstGeom prst="straightConnector1">
            <a:avLst/>
          </a:prstGeom>
          <a:noFill/>
          <a:ln w="50800" cap="flat" cmpd="sng">
            <a:solidFill>
              <a:srgbClr val="000000"/>
            </a:solidFill>
            <a:prstDash val="solid"/>
            <a:round/>
            <a:headEnd type="none" w="sm" len="sm"/>
            <a:tailEnd type="triangle" w="med" len="med"/>
          </a:ln>
        </p:spPr>
      </p:cxnSp>
      <p:sp>
        <p:nvSpPr>
          <p:cNvPr id="514" name="Google Shape;514;p23"/>
          <p:cNvSpPr/>
          <p:nvPr/>
        </p:nvSpPr>
        <p:spPr>
          <a:xfrm>
            <a:off x="5998169" y="5848350"/>
            <a:ext cx="2062561" cy="797344"/>
          </a:xfrm>
          <a:prstGeom prst="cloud">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FF0000"/>
                </a:solidFill>
                <a:latin typeface="Arial"/>
                <a:ea typeface="Arial"/>
                <a:cs typeface="Arial"/>
                <a:sym typeface="Arial"/>
              </a:rPr>
              <a:t>COLLISIONSHIGHLY</a:t>
            </a:r>
            <a:endParaRPr/>
          </a:p>
          <a:p>
            <a:pPr marL="0" marR="0" lvl="0" indent="0" algn="ctr" rtl="0">
              <a:lnSpc>
                <a:spcPct val="100000"/>
              </a:lnSpc>
              <a:spcBef>
                <a:spcPts val="0"/>
              </a:spcBef>
              <a:spcAft>
                <a:spcPts val="0"/>
              </a:spcAft>
              <a:buNone/>
            </a:pPr>
            <a:r>
              <a:rPr lang="en-US" sz="1400" b="1" i="0" u="none" strike="noStrike" cap="none">
                <a:solidFill>
                  <a:srgbClr val="FF0000"/>
                </a:solidFill>
                <a:latin typeface="Arial"/>
                <a:ea typeface="Arial"/>
                <a:cs typeface="Arial"/>
                <a:sym typeface="Arial"/>
              </a:rPr>
              <a:t>UNLIKELY</a:t>
            </a:r>
            <a:endParaRPr sz="1400" b="1" i="0" u="none" strike="noStrike" cap="none">
              <a:solidFill>
                <a:srgbClr val="FF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24"/>
          <p:cNvSpPr txBox="1">
            <a:spLocks noGrp="1"/>
          </p:cNvSpPr>
          <p:nvPr>
            <p:ph type="title"/>
          </p:nvPr>
        </p:nvSpPr>
        <p:spPr>
          <a:xfrm>
            <a:off x="609600" y="80387"/>
            <a:ext cx="10972800" cy="743578"/>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3200"/>
              <a:buFont typeface="Calibri"/>
              <a:buNone/>
            </a:pPr>
            <a:r>
              <a:rPr lang="en-US"/>
              <a:t>Digital Signature</a:t>
            </a:r>
            <a:endParaRPr/>
          </a:p>
        </p:txBody>
      </p:sp>
      <p:sp>
        <p:nvSpPr>
          <p:cNvPr id="520" name="Google Shape;520;p24"/>
          <p:cNvSpPr txBox="1">
            <a:spLocks noGrp="1"/>
          </p:cNvSpPr>
          <p:nvPr>
            <p:ph type="body" idx="1"/>
          </p:nvPr>
        </p:nvSpPr>
        <p:spPr>
          <a:xfrm>
            <a:off x="609600" y="823967"/>
            <a:ext cx="10972800" cy="42338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rgbClr val="FF0000"/>
              </a:buClr>
              <a:buSzPts val="2000"/>
              <a:buChar char="•"/>
            </a:pPr>
            <a:r>
              <a:rPr lang="en-US"/>
              <a:t>A digital signature serves the same purpose as a handwritten signature</a:t>
            </a:r>
            <a:endParaRPr/>
          </a:p>
          <a:p>
            <a:pPr marL="342900" lvl="0" indent="-342900" algn="l" rtl="0">
              <a:lnSpc>
                <a:spcPct val="100000"/>
              </a:lnSpc>
              <a:spcBef>
                <a:spcPts val="400"/>
              </a:spcBef>
              <a:spcAft>
                <a:spcPts val="0"/>
              </a:spcAft>
              <a:buClr>
                <a:srgbClr val="FF0000"/>
              </a:buClr>
              <a:buSzPts val="2000"/>
              <a:buChar char="•"/>
            </a:pPr>
            <a:r>
              <a:rPr lang="en-US"/>
              <a:t>Digital signatures provide:</a:t>
            </a:r>
            <a:endParaRPr/>
          </a:p>
          <a:p>
            <a:pPr marL="742950" lvl="1" indent="-285750" algn="l" rtl="0">
              <a:lnSpc>
                <a:spcPct val="100000"/>
              </a:lnSpc>
              <a:spcBef>
                <a:spcPts val="360"/>
              </a:spcBef>
              <a:spcAft>
                <a:spcPts val="0"/>
              </a:spcAft>
              <a:buClr>
                <a:srgbClr val="FF0000"/>
              </a:buClr>
              <a:buSzPts val="1800"/>
              <a:buChar char="–"/>
            </a:pPr>
            <a:r>
              <a:rPr lang="en-US">
                <a:solidFill>
                  <a:srgbClr val="FF0000"/>
                </a:solidFill>
              </a:rPr>
              <a:t>Authentication. </a:t>
            </a:r>
            <a:r>
              <a:rPr lang="en-US">
                <a:solidFill>
                  <a:schemeClr val="dk2"/>
                </a:solidFill>
              </a:rPr>
              <a:t>The person digitally signing the message is really who he claims to be.</a:t>
            </a:r>
            <a:endParaRPr/>
          </a:p>
          <a:p>
            <a:pPr marL="742950" lvl="1" indent="-285750" algn="l" rtl="0">
              <a:lnSpc>
                <a:spcPct val="100000"/>
              </a:lnSpc>
              <a:spcBef>
                <a:spcPts val="360"/>
              </a:spcBef>
              <a:spcAft>
                <a:spcPts val="0"/>
              </a:spcAft>
              <a:buClr>
                <a:srgbClr val="FF0000"/>
              </a:buClr>
              <a:buSzPts val="1800"/>
              <a:buChar char="–"/>
            </a:pPr>
            <a:r>
              <a:rPr lang="en-US">
                <a:solidFill>
                  <a:srgbClr val="FF0000"/>
                </a:solidFill>
              </a:rPr>
              <a:t>Non-repudiation</a:t>
            </a:r>
            <a:r>
              <a:rPr lang="en-US">
                <a:solidFill>
                  <a:schemeClr val="dk2"/>
                </a:solidFill>
              </a:rPr>
              <a:t>. Signer cannot deny that he did not sign the document</a:t>
            </a:r>
            <a:endParaRPr/>
          </a:p>
          <a:p>
            <a:pPr marL="742950" lvl="1" indent="-285750" algn="l" rtl="0">
              <a:lnSpc>
                <a:spcPct val="100000"/>
              </a:lnSpc>
              <a:spcBef>
                <a:spcPts val="360"/>
              </a:spcBef>
              <a:spcAft>
                <a:spcPts val="0"/>
              </a:spcAft>
              <a:buClr>
                <a:srgbClr val="FF0000"/>
              </a:buClr>
              <a:buSzPts val="1800"/>
              <a:buChar char="–"/>
            </a:pPr>
            <a:r>
              <a:rPr lang="en-US">
                <a:solidFill>
                  <a:srgbClr val="FF0000"/>
                </a:solidFill>
              </a:rPr>
              <a:t>Integrity. </a:t>
            </a:r>
            <a:r>
              <a:rPr lang="en-US">
                <a:solidFill>
                  <a:schemeClr val="dk2"/>
                </a:solidFill>
              </a:rPr>
              <a:t>The data was sent and received without any alteration or modification</a:t>
            </a:r>
            <a:endParaRPr>
              <a:solidFill>
                <a:srgbClr val="FF0000"/>
              </a:solidFill>
            </a:endParaRPr>
          </a:p>
          <a:p>
            <a:pPr marL="342900" lvl="0" indent="-215900" algn="l" rtl="0">
              <a:lnSpc>
                <a:spcPct val="100000"/>
              </a:lnSpc>
              <a:spcBef>
                <a:spcPts val="400"/>
              </a:spcBef>
              <a:spcAft>
                <a:spcPts val="0"/>
              </a:spcAft>
              <a:buClr>
                <a:srgbClr val="FF0000"/>
              </a:buClr>
              <a:buSzPts val="2000"/>
              <a:buNone/>
            </a:pPr>
            <a:endParaRPr>
              <a:solidFill>
                <a:srgbClr val="FF0000"/>
              </a:solidFill>
            </a:endParaRPr>
          </a:p>
          <a:p>
            <a:pPr marL="742950" lvl="1" indent="-171450" algn="l" rtl="0">
              <a:lnSpc>
                <a:spcPct val="100000"/>
              </a:lnSpc>
              <a:spcBef>
                <a:spcPts val="360"/>
              </a:spcBef>
              <a:spcAft>
                <a:spcPts val="0"/>
              </a:spcAft>
              <a:buClr>
                <a:schemeClr val="lt2"/>
              </a:buClr>
              <a:buSzPts val="18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5"/>
          <p:cNvSpPr/>
          <p:nvPr/>
        </p:nvSpPr>
        <p:spPr>
          <a:xfrm>
            <a:off x="1664678" y="152400"/>
            <a:ext cx="184731" cy="369332"/>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 name="Google Shape;526;p25"/>
          <p:cNvSpPr/>
          <p:nvPr/>
        </p:nvSpPr>
        <p:spPr>
          <a:xfrm>
            <a:off x="1664678" y="152400"/>
            <a:ext cx="184731" cy="369332"/>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7" name="Google Shape;527;p25"/>
          <p:cNvSpPr/>
          <p:nvPr/>
        </p:nvSpPr>
        <p:spPr>
          <a:xfrm>
            <a:off x="1664678" y="152400"/>
            <a:ext cx="184731" cy="369332"/>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8" name="Google Shape;528;p25"/>
          <p:cNvSpPr/>
          <p:nvPr/>
        </p:nvSpPr>
        <p:spPr>
          <a:xfrm>
            <a:off x="1981200" y="1289052"/>
            <a:ext cx="8229600" cy="4994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9" name="Google Shape;529;p25"/>
          <p:cNvSpPr/>
          <p:nvPr/>
        </p:nvSpPr>
        <p:spPr>
          <a:xfrm>
            <a:off x="1905000" y="1905000"/>
            <a:ext cx="1349620" cy="679450"/>
          </a:xfrm>
          <a:prstGeom prst="rect">
            <a:avLst/>
          </a:prstGeom>
          <a:solidFill>
            <a:schemeClr val="lt2"/>
          </a:solidFill>
          <a:ln w="9525" cap="flat" cmpd="sng">
            <a:solidFill>
              <a:srgbClr val="000000"/>
            </a:solidFill>
            <a:prstDash val="solid"/>
            <a:miter lim="800000"/>
            <a:headEnd type="none" w="sm" len="sm"/>
            <a:tailEnd type="none" w="sm" len="sm"/>
          </a:ln>
        </p:spPr>
        <p:txBody>
          <a:bodyPr spcFirstLastPara="1" wrap="square" lIns="64900" tIns="32450" rIns="64900" bIns="324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Calibri"/>
                <a:ea typeface="Calibri"/>
                <a:cs typeface="Calibri"/>
                <a:sym typeface="Calibri"/>
              </a:rPr>
              <a:t>Original Message</a:t>
            </a:r>
            <a:endParaRPr sz="1400" b="0" i="0" u="none" strike="noStrike" cap="none">
              <a:solidFill>
                <a:srgbClr val="FF0000"/>
              </a:solidFill>
              <a:latin typeface="Calibri"/>
              <a:ea typeface="Calibri"/>
              <a:cs typeface="Calibri"/>
              <a:sym typeface="Calibri"/>
            </a:endParaRPr>
          </a:p>
        </p:txBody>
      </p:sp>
      <p:sp>
        <p:nvSpPr>
          <p:cNvPr id="530" name="Google Shape;530;p25"/>
          <p:cNvSpPr txBox="1"/>
          <p:nvPr/>
        </p:nvSpPr>
        <p:spPr>
          <a:xfrm>
            <a:off x="8355624" y="1243013"/>
            <a:ext cx="1027235" cy="342900"/>
          </a:xfrm>
          <a:prstGeom prst="rect">
            <a:avLst/>
          </a:prstGeom>
          <a:noFill/>
          <a:ln>
            <a:noFill/>
          </a:ln>
        </p:spPr>
        <p:txBody>
          <a:bodyPr spcFirstLastPara="1" wrap="square" lIns="64900" tIns="32450" rIns="64900" bIns="32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EEECE1"/>
                </a:solidFill>
                <a:latin typeface="Calibri"/>
                <a:ea typeface="Calibri"/>
                <a:cs typeface="Calibri"/>
                <a:sym typeface="Calibri"/>
              </a:rPr>
              <a:t>RECEIVER</a:t>
            </a:r>
            <a:endParaRPr sz="1800" b="0" i="0" u="none" strike="noStrike" cap="none">
              <a:solidFill>
                <a:srgbClr val="EEECE1"/>
              </a:solidFill>
              <a:latin typeface="Calibri"/>
              <a:ea typeface="Calibri"/>
              <a:cs typeface="Calibri"/>
              <a:sym typeface="Calibri"/>
            </a:endParaRPr>
          </a:p>
        </p:txBody>
      </p:sp>
      <p:sp>
        <p:nvSpPr>
          <p:cNvPr id="531" name="Google Shape;531;p25"/>
          <p:cNvSpPr txBox="1"/>
          <p:nvPr/>
        </p:nvSpPr>
        <p:spPr>
          <a:xfrm>
            <a:off x="4724400" y="914400"/>
            <a:ext cx="1143000" cy="434888"/>
          </a:xfrm>
          <a:prstGeom prst="rect">
            <a:avLst/>
          </a:prstGeom>
          <a:noFill/>
          <a:ln>
            <a:noFill/>
          </a:ln>
        </p:spPr>
        <p:txBody>
          <a:bodyPr spcFirstLastPara="1" wrap="square" lIns="64900" tIns="32450" rIns="64900" bIns="3245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1F497D"/>
                </a:solidFill>
                <a:latin typeface="Calibri"/>
                <a:ea typeface="Calibri"/>
                <a:cs typeface="Calibri"/>
                <a:sym typeface="Calibri"/>
              </a:rPr>
              <a:t>SENDER</a:t>
            </a:r>
            <a:endParaRPr sz="2400" b="0" i="0" u="none" strike="noStrike" cap="none">
              <a:solidFill>
                <a:srgbClr val="1F497D"/>
              </a:solidFill>
              <a:latin typeface="Calibri"/>
              <a:ea typeface="Calibri"/>
              <a:cs typeface="Calibri"/>
              <a:sym typeface="Calibri"/>
            </a:endParaRPr>
          </a:p>
        </p:txBody>
      </p:sp>
      <p:sp>
        <p:nvSpPr>
          <p:cNvPr id="532" name="Google Shape;532;p25"/>
          <p:cNvSpPr/>
          <p:nvPr/>
        </p:nvSpPr>
        <p:spPr>
          <a:xfrm>
            <a:off x="1905000" y="4953001"/>
            <a:ext cx="1371600" cy="460375"/>
          </a:xfrm>
          <a:prstGeom prst="rect">
            <a:avLst/>
          </a:prstGeom>
          <a:solidFill>
            <a:schemeClr val="accent3"/>
          </a:solidFill>
          <a:ln w="9525" cap="flat" cmpd="sng">
            <a:solidFill>
              <a:schemeClr val="accent2"/>
            </a:solidFill>
            <a:prstDash val="solid"/>
            <a:miter lim="800000"/>
            <a:headEnd type="none" w="sm" len="sm"/>
            <a:tailEnd type="none" w="sm" len="sm"/>
          </a:ln>
        </p:spPr>
        <p:txBody>
          <a:bodyPr spcFirstLastPara="1" wrap="square" lIns="64900" tIns="32450" rIns="64900" bIns="324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Digital</a:t>
            </a:r>
            <a:endParaRPr sz="14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Signature</a:t>
            </a:r>
            <a:endParaRPr sz="1400" b="0" i="0" u="none" strike="noStrike" cap="none">
              <a:solidFill>
                <a:srgbClr val="000000"/>
              </a:solidFill>
              <a:latin typeface="Calibri"/>
              <a:ea typeface="Calibri"/>
              <a:cs typeface="Calibri"/>
              <a:sym typeface="Calibri"/>
            </a:endParaRPr>
          </a:p>
        </p:txBody>
      </p:sp>
      <p:sp>
        <p:nvSpPr>
          <p:cNvPr id="533" name="Google Shape;533;p25"/>
          <p:cNvSpPr txBox="1"/>
          <p:nvPr/>
        </p:nvSpPr>
        <p:spPr>
          <a:xfrm>
            <a:off x="3429001" y="3505201"/>
            <a:ext cx="1719761" cy="1450528"/>
          </a:xfrm>
          <a:prstGeom prst="rect">
            <a:avLst/>
          </a:prstGeom>
          <a:noFill/>
          <a:ln>
            <a:noFill/>
          </a:ln>
        </p:spPr>
        <p:txBody>
          <a:bodyPr spcFirstLastPara="1" wrap="square" lIns="64900" tIns="32450" rIns="64900" bIns="32450" anchor="t" anchorCtr="0">
            <a:spAutoFit/>
          </a:bodyPr>
          <a:lstStyle/>
          <a:p>
            <a:pPr marL="342900" marR="0" lvl="0" indent="-342900" algn="l" rtl="0">
              <a:lnSpc>
                <a:spcPct val="100000"/>
              </a:lnSpc>
              <a:spcBef>
                <a:spcPts val="0"/>
              </a:spcBef>
              <a:spcAft>
                <a:spcPts val="0"/>
              </a:spcAft>
              <a:buClr>
                <a:srgbClr val="000000"/>
              </a:buClr>
              <a:buSzPts val="1800"/>
              <a:buFont typeface="Calibri"/>
              <a:buAutoNum type="arabicPeriod" startAt="2"/>
            </a:pPr>
            <a:r>
              <a:rPr lang="en-US" sz="1800" b="1" i="0" u="none" strike="noStrike" cap="none" dirty="0">
                <a:solidFill>
                  <a:srgbClr val="000000"/>
                </a:solidFill>
                <a:latin typeface="Calibri"/>
                <a:ea typeface="Calibri"/>
                <a:cs typeface="Calibri"/>
                <a:sym typeface="Calibri"/>
              </a:rPr>
              <a:t>Sender signs the hash using the sender’s private key</a:t>
            </a:r>
            <a:endParaRPr sz="1800" b="1" i="0" u="none" strike="noStrike" cap="none" dirty="0">
              <a:solidFill>
                <a:srgbClr val="000000"/>
              </a:solidFill>
              <a:latin typeface="Calibri"/>
              <a:ea typeface="Calibri"/>
              <a:cs typeface="Calibri"/>
              <a:sym typeface="Calibri"/>
            </a:endParaRPr>
          </a:p>
        </p:txBody>
      </p:sp>
      <p:sp>
        <p:nvSpPr>
          <p:cNvPr id="534" name="Google Shape;534;p25"/>
          <p:cNvSpPr txBox="1">
            <a:spLocks noGrp="1"/>
          </p:cNvSpPr>
          <p:nvPr>
            <p:ph type="title"/>
          </p:nvPr>
        </p:nvSpPr>
        <p:spPr>
          <a:xfrm>
            <a:off x="1828800" y="152400"/>
            <a:ext cx="7444026" cy="52322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2"/>
              </a:buClr>
              <a:buSzPts val="2800"/>
              <a:buFont typeface="Calibri"/>
              <a:buNone/>
            </a:pPr>
            <a:r>
              <a:rPr lang="en-US" sz="2800" b="1" i="0" u="none" strike="noStrike" cap="none">
                <a:solidFill>
                  <a:schemeClr val="dk2"/>
                </a:solidFill>
                <a:latin typeface="Calibri"/>
                <a:ea typeface="Calibri"/>
                <a:cs typeface="Calibri"/>
                <a:sym typeface="Calibri"/>
              </a:rPr>
              <a:t>Signing a digital message with a Digital Signature</a:t>
            </a:r>
            <a:endParaRPr/>
          </a:p>
        </p:txBody>
      </p:sp>
      <p:sp>
        <p:nvSpPr>
          <p:cNvPr id="535" name="Google Shape;535;p25"/>
          <p:cNvSpPr/>
          <p:nvPr/>
        </p:nvSpPr>
        <p:spPr>
          <a:xfrm>
            <a:off x="3429000" y="1905000"/>
            <a:ext cx="1752600" cy="147732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800"/>
              <a:buFont typeface="Calibri"/>
              <a:buAutoNum type="arabicPeriod"/>
            </a:pPr>
            <a:r>
              <a:rPr lang="en-US" sz="1800" b="1" i="0" u="none" strike="noStrike" cap="none">
                <a:solidFill>
                  <a:srgbClr val="000000"/>
                </a:solidFill>
                <a:latin typeface="Calibri"/>
                <a:ea typeface="Calibri"/>
                <a:cs typeface="Calibri"/>
                <a:sym typeface="Calibri"/>
              </a:rPr>
              <a:t>Sender generates a hash of the original message </a:t>
            </a:r>
            <a:endParaRPr sz="1800" b="1" i="0" u="none" strike="noStrike" cap="none">
              <a:solidFill>
                <a:srgbClr val="000000"/>
              </a:solidFill>
              <a:latin typeface="Calibri"/>
              <a:ea typeface="Calibri"/>
              <a:cs typeface="Calibri"/>
              <a:sym typeface="Calibri"/>
            </a:endParaRPr>
          </a:p>
        </p:txBody>
      </p:sp>
      <p:sp>
        <p:nvSpPr>
          <p:cNvPr id="536" name="Google Shape;536;p25"/>
          <p:cNvSpPr/>
          <p:nvPr/>
        </p:nvSpPr>
        <p:spPr>
          <a:xfrm>
            <a:off x="1905001" y="3352800"/>
            <a:ext cx="1349417" cy="685800"/>
          </a:xfrm>
          <a:prstGeom prst="rect">
            <a:avLst/>
          </a:prstGeom>
          <a:solidFill>
            <a:srgbClr val="99CCFF"/>
          </a:solidFill>
          <a:ln w="9525" cap="flat" cmpd="sng">
            <a:solidFill>
              <a:srgbClr val="000000"/>
            </a:solidFill>
            <a:prstDash val="solid"/>
            <a:miter lim="800000"/>
            <a:headEnd type="none" w="sm" len="sm"/>
            <a:tailEnd type="none" w="sm" len="sm"/>
          </a:ln>
        </p:spPr>
        <p:txBody>
          <a:bodyPr spcFirstLastPara="1" wrap="square" lIns="64900" tIns="32450" rIns="64900" bIns="324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Hash of </a:t>
            </a:r>
            <a:endParaRPr sz="14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Original Message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(Message Digest)</a:t>
            </a:r>
            <a:endParaRPr sz="1400" b="0" i="0" u="none" strike="noStrike" cap="none">
              <a:solidFill>
                <a:srgbClr val="000000"/>
              </a:solidFill>
              <a:latin typeface="Calibri"/>
              <a:ea typeface="Calibri"/>
              <a:cs typeface="Calibri"/>
              <a:sym typeface="Calibri"/>
            </a:endParaRPr>
          </a:p>
        </p:txBody>
      </p:sp>
      <p:cxnSp>
        <p:nvCxnSpPr>
          <p:cNvPr id="537" name="Google Shape;537;p25"/>
          <p:cNvCxnSpPr>
            <a:stCxn id="529" idx="2"/>
            <a:endCxn id="536" idx="0"/>
          </p:cNvCxnSpPr>
          <p:nvPr/>
        </p:nvCxnSpPr>
        <p:spPr>
          <a:xfrm>
            <a:off x="2579810" y="2584450"/>
            <a:ext cx="0" cy="768300"/>
          </a:xfrm>
          <a:prstGeom prst="straightConnector1">
            <a:avLst/>
          </a:prstGeom>
          <a:noFill/>
          <a:ln w="50800" cap="sq" cmpd="sng">
            <a:solidFill>
              <a:srgbClr val="4A7DBA"/>
            </a:solidFill>
            <a:prstDash val="solid"/>
            <a:round/>
            <a:headEnd type="none" w="sm" len="sm"/>
            <a:tailEnd type="triangle" w="med" len="med"/>
          </a:ln>
        </p:spPr>
      </p:cxnSp>
      <p:cxnSp>
        <p:nvCxnSpPr>
          <p:cNvPr id="538" name="Google Shape;538;p25"/>
          <p:cNvCxnSpPr>
            <a:stCxn id="536" idx="2"/>
            <a:endCxn id="532" idx="0"/>
          </p:cNvCxnSpPr>
          <p:nvPr/>
        </p:nvCxnSpPr>
        <p:spPr>
          <a:xfrm>
            <a:off x="2579710" y="4038600"/>
            <a:ext cx="11100" cy="914400"/>
          </a:xfrm>
          <a:prstGeom prst="straightConnector1">
            <a:avLst/>
          </a:prstGeom>
          <a:noFill/>
          <a:ln w="50800" cap="flat" cmpd="sng">
            <a:solidFill>
              <a:srgbClr val="4A7DBA"/>
            </a:solidFill>
            <a:prstDash val="solid"/>
            <a:round/>
            <a:headEnd type="none" w="sm" len="sm"/>
            <a:tailEnd type="triangle" w="med" len="med"/>
          </a:ln>
        </p:spPr>
      </p:cxnSp>
      <p:cxnSp>
        <p:nvCxnSpPr>
          <p:cNvPr id="539" name="Google Shape;539;p25"/>
          <p:cNvCxnSpPr>
            <a:stCxn id="529" idx="3"/>
            <a:endCxn id="540" idx="1"/>
          </p:cNvCxnSpPr>
          <p:nvPr/>
        </p:nvCxnSpPr>
        <p:spPr>
          <a:xfrm>
            <a:off x="3254620" y="2244725"/>
            <a:ext cx="3374700" cy="914400"/>
          </a:xfrm>
          <a:prstGeom prst="straightConnector1">
            <a:avLst/>
          </a:prstGeom>
          <a:noFill/>
          <a:ln w="44450" cap="flat" cmpd="sng">
            <a:solidFill>
              <a:srgbClr val="4A7DBA">
                <a:alpha val="54901"/>
              </a:srgbClr>
            </a:solidFill>
            <a:prstDash val="dash"/>
            <a:round/>
            <a:headEnd type="none" w="sm" len="sm"/>
            <a:tailEnd type="stealth" w="med" len="med"/>
          </a:ln>
        </p:spPr>
      </p:cxnSp>
      <p:cxnSp>
        <p:nvCxnSpPr>
          <p:cNvPr id="541" name="Google Shape;541;p25"/>
          <p:cNvCxnSpPr>
            <a:endCxn id="542" idx="1"/>
          </p:cNvCxnSpPr>
          <p:nvPr/>
        </p:nvCxnSpPr>
        <p:spPr>
          <a:xfrm rot="10800000" flipH="1">
            <a:off x="3276600" y="3735389"/>
            <a:ext cx="3352800" cy="1446300"/>
          </a:xfrm>
          <a:prstGeom prst="straightConnector1">
            <a:avLst/>
          </a:prstGeom>
          <a:noFill/>
          <a:ln w="44450" cap="flat" cmpd="sng">
            <a:solidFill>
              <a:srgbClr val="4A7DBA">
                <a:alpha val="54901"/>
              </a:srgbClr>
            </a:solidFill>
            <a:prstDash val="dash"/>
            <a:round/>
            <a:headEnd type="none" w="sm" len="sm"/>
            <a:tailEnd type="stealth" w="med" len="med"/>
          </a:ln>
        </p:spPr>
      </p:cxnSp>
      <p:sp>
        <p:nvSpPr>
          <p:cNvPr id="540" name="Google Shape;540;p25"/>
          <p:cNvSpPr/>
          <p:nvPr/>
        </p:nvSpPr>
        <p:spPr>
          <a:xfrm>
            <a:off x="6629400" y="2819400"/>
            <a:ext cx="1371600" cy="679450"/>
          </a:xfrm>
          <a:prstGeom prst="rect">
            <a:avLst/>
          </a:prstGeom>
          <a:solidFill>
            <a:schemeClr val="lt2"/>
          </a:solidFill>
          <a:ln w="9525" cap="flat" cmpd="sng">
            <a:solidFill>
              <a:srgbClr val="000000"/>
            </a:solidFill>
            <a:prstDash val="solid"/>
            <a:miter lim="800000"/>
            <a:headEnd type="none" w="sm" len="sm"/>
            <a:tailEnd type="none" w="sm" len="sm"/>
          </a:ln>
        </p:spPr>
        <p:txBody>
          <a:bodyPr spcFirstLastPara="1" wrap="square" lIns="64900" tIns="32450" rIns="64900" bIns="324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Calibri"/>
                <a:ea typeface="Calibri"/>
                <a:cs typeface="Calibri"/>
                <a:sym typeface="Calibri"/>
              </a:rPr>
              <a:t>Original Message</a:t>
            </a:r>
            <a:endParaRPr sz="1400" b="0" i="0" u="none" strike="noStrike" cap="none">
              <a:solidFill>
                <a:srgbClr val="FF0000"/>
              </a:solidFill>
              <a:latin typeface="Calibri"/>
              <a:ea typeface="Calibri"/>
              <a:cs typeface="Calibri"/>
              <a:sym typeface="Calibri"/>
            </a:endParaRPr>
          </a:p>
        </p:txBody>
      </p:sp>
      <p:sp>
        <p:nvSpPr>
          <p:cNvPr id="542" name="Google Shape;542;p25"/>
          <p:cNvSpPr/>
          <p:nvPr/>
        </p:nvSpPr>
        <p:spPr>
          <a:xfrm>
            <a:off x="6629400" y="3505201"/>
            <a:ext cx="1371600" cy="460375"/>
          </a:xfrm>
          <a:prstGeom prst="rect">
            <a:avLst/>
          </a:prstGeom>
          <a:solidFill>
            <a:schemeClr val="accent3"/>
          </a:solidFill>
          <a:ln w="9525" cap="flat" cmpd="sng">
            <a:solidFill>
              <a:schemeClr val="accent2"/>
            </a:solidFill>
            <a:prstDash val="solid"/>
            <a:miter lim="800000"/>
            <a:headEnd type="none" w="sm" len="sm"/>
            <a:tailEnd type="none" w="sm" len="sm"/>
          </a:ln>
        </p:spPr>
        <p:txBody>
          <a:bodyPr spcFirstLastPara="1" wrap="square" lIns="64900" tIns="32450" rIns="64900" bIns="324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Digital</a:t>
            </a:r>
            <a:endParaRPr sz="14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Signature</a:t>
            </a:r>
            <a:endParaRPr sz="1400" b="0" i="0" u="none" strike="noStrike" cap="none">
              <a:solidFill>
                <a:srgbClr val="000000"/>
              </a:solidFill>
              <a:latin typeface="Calibri"/>
              <a:ea typeface="Calibri"/>
              <a:cs typeface="Calibri"/>
              <a:sym typeface="Calibri"/>
            </a:endParaRPr>
          </a:p>
        </p:txBody>
      </p:sp>
      <p:sp>
        <p:nvSpPr>
          <p:cNvPr id="543" name="Google Shape;543;p25"/>
          <p:cNvSpPr/>
          <p:nvPr/>
        </p:nvSpPr>
        <p:spPr>
          <a:xfrm>
            <a:off x="8305800" y="3200401"/>
            <a:ext cx="1282700" cy="449263"/>
          </a:xfrm>
          <a:prstGeom prst="rightArrow">
            <a:avLst>
              <a:gd name="adj1" fmla="val 50000"/>
              <a:gd name="adj2" fmla="val 71378"/>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4" name="Google Shape;544;p25"/>
          <p:cNvSpPr txBox="1"/>
          <p:nvPr/>
        </p:nvSpPr>
        <p:spPr>
          <a:xfrm>
            <a:off x="8077201" y="1066800"/>
            <a:ext cx="1719761" cy="2004548"/>
          </a:xfrm>
          <a:prstGeom prst="rect">
            <a:avLst/>
          </a:prstGeom>
          <a:noFill/>
          <a:ln>
            <a:noFill/>
          </a:ln>
        </p:spPr>
        <p:txBody>
          <a:bodyPr spcFirstLastPara="1" wrap="square" lIns="64900" tIns="32450" rIns="64900" bIns="32450" anchor="t" anchorCtr="0">
            <a:spAutoFit/>
          </a:bodyPr>
          <a:lstStyle/>
          <a:p>
            <a:pPr marL="342900" marR="0" lvl="0" indent="-342900" algn="l" rtl="0">
              <a:lnSpc>
                <a:spcPct val="100000"/>
              </a:lnSpc>
              <a:spcBef>
                <a:spcPts val="0"/>
              </a:spcBef>
              <a:spcAft>
                <a:spcPts val="0"/>
              </a:spcAft>
              <a:buClr>
                <a:srgbClr val="000000"/>
              </a:buClr>
              <a:buSzPts val="1800"/>
              <a:buFont typeface="Calibri"/>
              <a:buAutoNum type="arabicPeriod" startAt="3"/>
            </a:pPr>
            <a:r>
              <a:rPr lang="en-US" sz="1800" b="1" i="0" u="none" strike="noStrike" cap="none">
                <a:solidFill>
                  <a:srgbClr val="000000"/>
                </a:solidFill>
                <a:latin typeface="Calibri"/>
                <a:ea typeface="Calibri"/>
                <a:cs typeface="Calibri"/>
                <a:sym typeface="Calibri"/>
              </a:rPr>
              <a:t>The original message is appended with the Digital Signature and send</a:t>
            </a:r>
            <a:endParaRPr sz="1800" b="1" i="0" u="none" strike="noStrike" cap="none">
              <a:solidFill>
                <a:srgbClr val="000000"/>
              </a:solidFill>
              <a:latin typeface="Calibri"/>
              <a:ea typeface="Calibri"/>
              <a:cs typeface="Calibri"/>
              <a:sym typeface="Calibri"/>
            </a:endParaRPr>
          </a:p>
        </p:txBody>
      </p:sp>
      <p:sp>
        <p:nvSpPr>
          <p:cNvPr id="545" name="Google Shape;545;p25"/>
          <p:cNvSpPr txBox="1"/>
          <p:nvPr/>
        </p:nvSpPr>
        <p:spPr>
          <a:xfrm>
            <a:off x="8305801" y="3733800"/>
            <a:ext cx="1336675" cy="6413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Tahoma"/>
                <a:ea typeface="Tahoma"/>
                <a:cs typeface="Tahoma"/>
                <a:sym typeface="Tahoma"/>
              </a:rPr>
              <a:t>To Receiver</a:t>
            </a:r>
            <a:endParaRPr sz="1400" b="0" i="0" u="none" strike="noStrike" cap="none">
              <a:solidFill>
                <a:srgbClr val="000000"/>
              </a:solidFill>
              <a:latin typeface="Arial"/>
              <a:ea typeface="Arial"/>
              <a:cs typeface="Arial"/>
              <a:sym typeface="Arial"/>
            </a:endParaRPr>
          </a:p>
        </p:txBody>
      </p:sp>
      <p:grpSp>
        <p:nvGrpSpPr>
          <p:cNvPr id="546" name="Google Shape;546;p25"/>
          <p:cNvGrpSpPr/>
          <p:nvPr/>
        </p:nvGrpSpPr>
        <p:grpSpPr>
          <a:xfrm>
            <a:off x="1099072" y="3846847"/>
            <a:ext cx="1112225" cy="1106487"/>
            <a:chOff x="990601" y="3886200"/>
            <a:chExt cx="1112225" cy="1106487"/>
          </a:xfrm>
        </p:grpSpPr>
        <p:graphicFrame>
          <p:nvGraphicFramePr>
            <p:cNvPr id="547" name="Google Shape;547;p25"/>
            <p:cNvGraphicFramePr/>
            <p:nvPr/>
          </p:nvGraphicFramePr>
          <p:xfrm>
            <a:off x="1295400" y="4267200"/>
            <a:ext cx="807426" cy="725487"/>
          </p:xfrm>
          <a:graphic>
            <a:graphicData uri="http://schemas.openxmlformats.org/presentationml/2006/ole">
              <mc:AlternateContent xmlns:mc="http://schemas.openxmlformats.org/markup-compatibility/2006">
                <mc:Choice xmlns:v="urn:schemas-microsoft-com:vml" Requires="v">
                  <p:oleObj r:id="rId3" imgW="807426" imgH="725487" progId="Visio.Drawing.11">
                    <p:embed/>
                  </p:oleObj>
                </mc:Choice>
                <mc:Fallback>
                  <p:oleObj r:id="rId3" imgW="807426" imgH="725487" progId="Visio.Drawing.11">
                    <p:embed/>
                    <p:pic>
                      <p:nvPicPr>
                        <p:cNvPr id="547" name="Google Shape;547;p25"/>
                        <p:cNvPicPr preferRelativeResize="0"/>
                        <p:nvPr/>
                      </p:nvPicPr>
                      <p:blipFill rotWithShape="1">
                        <a:blip r:embed="rId4">
                          <a:alphaModFix/>
                        </a:blip>
                        <a:srcRect/>
                        <a:stretch/>
                      </p:blipFill>
                      <p:spPr>
                        <a:xfrm>
                          <a:off x="1295400" y="4267200"/>
                          <a:ext cx="807426" cy="725487"/>
                        </a:xfrm>
                        <a:prstGeom prst="rect">
                          <a:avLst/>
                        </a:prstGeom>
                        <a:noFill/>
                        <a:ln>
                          <a:noFill/>
                        </a:ln>
                      </p:spPr>
                    </p:pic>
                  </p:oleObj>
                </mc:Fallback>
              </mc:AlternateContent>
            </a:graphicData>
          </a:graphic>
        </p:graphicFrame>
        <p:sp>
          <p:nvSpPr>
            <p:cNvPr id="548" name="Google Shape;548;p25"/>
            <p:cNvSpPr txBox="1"/>
            <p:nvPr/>
          </p:nvSpPr>
          <p:spPr>
            <a:xfrm rot="-1647690">
              <a:off x="1009218" y="4086098"/>
              <a:ext cx="942975" cy="311150"/>
            </a:xfrm>
            <a:prstGeom prst="rect">
              <a:avLst/>
            </a:prstGeom>
            <a:noFill/>
            <a:ln>
              <a:noFill/>
            </a:ln>
          </p:spPr>
          <p:txBody>
            <a:bodyPr spcFirstLastPara="1" wrap="square" lIns="64900" tIns="32450" rIns="64900" bIns="324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EF0C1D"/>
                  </a:solidFill>
                  <a:latin typeface="Calibri"/>
                  <a:ea typeface="Calibri"/>
                  <a:cs typeface="Calibri"/>
                  <a:sym typeface="Calibri"/>
                </a:rPr>
                <a:t>SENDER</a:t>
              </a:r>
              <a:endParaRPr sz="1600" b="0" i="0" u="none" strike="noStrike" cap="none">
                <a:solidFill>
                  <a:srgbClr val="EF0C1D"/>
                </a:solidFill>
                <a:latin typeface="Calibri"/>
                <a:ea typeface="Calibri"/>
                <a:cs typeface="Calibri"/>
                <a:sym typeface="Calibri"/>
              </a:endParaRPr>
            </a:p>
          </p:txBody>
        </p:sp>
      </p:grpSp>
      <p:pic>
        <p:nvPicPr>
          <p:cNvPr id="2049" name="Picture 1">
            <a:extLst>
              <a:ext uri="{FF2B5EF4-FFF2-40B4-BE49-F238E27FC236}">
                <a16:creationId xmlns:a16="http://schemas.microsoft.com/office/drawing/2014/main" id="{F2EE3925-BABD-EE5B-7D83-4DA9D7216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4911" y="3833893"/>
            <a:ext cx="800100" cy="723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6"/>
          <p:cNvSpPr/>
          <p:nvPr/>
        </p:nvSpPr>
        <p:spPr>
          <a:xfrm>
            <a:off x="1664678" y="152400"/>
            <a:ext cx="184731" cy="369332"/>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6" name="Google Shape;556;p26"/>
          <p:cNvSpPr/>
          <p:nvPr/>
        </p:nvSpPr>
        <p:spPr>
          <a:xfrm>
            <a:off x="1664678" y="152400"/>
            <a:ext cx="184731" cy="369332"/>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7" name="Google Shape;557;p26"/>
          <p:cNvSpPr/>
          <p:nvPr/>
        </p:nvSpPr>
        <p:spPr>
          <a:xfrm>
            <a:off x="1664678" y="152400"/>
            <a:ext cx="184731" cy="369332"/>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8" name="Google Shape;558;p26"/>
          <p:cNvSpPr/>
          <p:nvPr/>
        </p:nvSpPr>
        <p:spPr>
          <a:xfrm>
            <a:off x="1981200" y="1289052"/>
            <a:ext cx="8229600" cy="4994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9" name="Google Shape;559;p26"/>
          <p:cNvSpPr txBox="1"/>
          <p:nvPr/>
        </p:nvSpPr>
        <p:spPr>
          <a:xfrm>
            <a:off x="5334000" y="762000"/>
            <a:ext cx="1676400" cy="434888"/>
          </a:xfrm>
          <a:prstGeom prst="rect">
            <a:avLst/>
          </a:prstGeom>
          <a:noFill/>
          <a:ln>
            <a:noFill/>
          </a:ln>
        </p:spPr>
        <p:txBody>
          <a:bodyPr spcFirstLastPara="1" wrap="square" lIns="64900" tIns="32450" rIns="64900" bIns="3245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1F497D"/>
                </a:solidFill>
                <a:latin typeface="Calibri"/>
                <a:ea typeface="Calibri"/>
                <a:cs typeface="Calibri"/>
                <a:sym typeface="Calibri"/>
              </a:rPr>
              <a:t>RECEIVER</a:t>
            </a:r>
            <a:endParaRPr sz="2400" b="0" i="0" u="none" strike="noStrike" cap="none">
              <a:solidFill>
                <a:srgbClr val="1F497D"/>
              </a:solidFill>
              <a:latin typeface="Calibri"/>
              <a:ea typeface="Calibri"/>
              <a:cs typeface="Calibri"/>
              <a:sym typeface="Calibri"/>
            </a:endParaRPr>
          </a:p>
        </p:txBody>
      </p:sp>
      <p:sp>
        <p:nvSpPr>
          <p:cNvPr id="560" name="Google Shape;560;p26"/>
          <p:cNvSpPr txBox="1"/>
          <p:nvPr/>
        </p:nvSpPr>
        <p:spPr>
          <a:xfrm>
            <a:off x="8229601" y="1447801"/>
            <a:ext cx="1719761" cy="1450551"/>
          </a:xfrm>
          <a:prstGeom prst="rect">
            <a:avLst/>
          </a:prstGeom>
          <a:noFill/>
          <a:ln>
            <a:noFill/>
          </a:ln>
        </p:spPr>
        <p:txBody>
          <a:bodyPr spcFirstLastPara="1" wrap="square" lIns="64900" tIns="32450" rIns="64900" bIns="32450" anchor="t" anchorCtr="0">
            <a:spAutoFit/>
          </a:bodyPr>
          <a:lstStyle/>
          <a:p>
            <a:pPr marL="342900" marR="0" lvl="0" indent="-342900" algn="l" rtl="0">
              <a:lnSpc>
                <a:spcPct val="100000"/>
              </a:lnSpc>
              <a:spcBef>
                <a:spcPts val="0"/>
              </a:spcBef>
              <a:spcAft>
                <a:spcPts val="0"/>
              </a:spcAft>
              <a:buClr>
                <a:srgbClr val="000000"/>
              </a:buClr>
              <a:buSzPts val="1800"/>
              <a:buFont typeface="Calibri"/>
              <a:buAutoNum type="arabicPeriod" startAt="2"/>
            </a:pPr>
            <a:r>
              <a:rPr lang="en-US" sz="1800" b="1" i="0" u="none" strike="noStrike" cap="none">
                <a:solidFill>
                  <a:srgbClr val="000000"/>
                </a:solidFill>
                <a:latin typeface="Calibri"/>
                <a:ea typeface="Calibri"/>
                <a:cs typeface="Calibri"/>
                <a:sym typeface="Calibri"/>
              </a:rPr>
              <a:t>Receiver generates a hash of the original message </a:t>
            </a:r>
            <a:endParaRPr sz="1800" b="1" i="0" u="none" strike="noStrike" cap="none">
              <a:solidFill>
                <a:srgbClr val="000000"/>
              </a:solidFill>
              <a:latin typeface="Calibri"/>
              <a:ea typeface="Calibri"/>
              <a:cs typeface="Calibri"/>
              <a:sym typeface="Calibri"/>
            </a:endParaRPr>
          </a:p>
        </p:txBody>
      </p:sp>
      <p:sp>
        <p:nvSpPr>
          <p:cNvPr id="561" name="Google Shape;561;p26"/>
          <p:cNvSpPr txBox="1">
            <a:spLocks noGrp="1"/>
          </p:cNvSpPr>
          <p:nvPr>
            <p:ph type="title"/>
          </p:nvPr>
        </p:nvSpPr>
        <p:spPr>
          <a:xfrm>
            <a:off x="1828801" y="152400"/>
            <a:ext cx="4284827" cy="52322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2"/>
              </a:buClr>
              <a:buSzPts val="2800"/>
              <a:buFont typeface="Calibri"/>
              <a:buNone/>
            </a:pPr>
            <a:r>
              <a:rPr lang="en-US" sz="2800" b="1" i="0" u="none" strike="noStrike" cap="none">
                <a:solidFill>
                  <a:schemeClr val="dk2"/>
                </a:solidFill>
                <a:latin typeface="Calibri"/>
                <a:ea typeface="Calibri"/>
                <a:cs typeface="Calibri"/>
                <a:sym typeface="Calibri"/>
              </a:rPr>
              <a:t>Verifying a Digital Signature</a:t>
            </a:r>
            <a:endParaRPr/>
          </a:p>
        </p:txBody>
      </p:sp>
      <p:sp>
        <p:nvSpPr>
          <p:cNvPr id="562" name="Google Shape;562;p26"/>
          <p:cNvSpPr/>
          <p:nvPr/>
        </p:nvSpPr>
        <p:spPr>
          <a:xfrm>
            <a:off x="676662" y="2133601"/>
            <a:ext cx="2806356" cy="120028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800"/>
              <a:buFont typeface="Calibri"/>
              <a:buAutoNum type="arabicPeriod"/>
            </a:pPr>
            <a:r>
              <a:rPr lang="en-US" sz="1800" b="1" i="0" u="none" strike="noStrike" cap="none" dirty="0">
                <a:solidFill>
                  <a:srgbClr val="000000"/>
                </a:solidFill>
                <a:latin typeface="Calibri"/>
                <a:ea typeface="Calibri"/>
                <a:cs typeface="Calibri"/>
                <a:sym typeface="Calibri"/>
              </a:rPr>
              <a:t>Receiver re-construct the hash from the signature using the Sender’s public key</a:t>
            </a:r>
            <a:endParaRPr sz="1800" b="1" i="0" u="none" strike="noStrike" cap="none" dirty="0">
              <a:solidFill>
                <a:srgbClr val="000000"/>
              </a:solidFill>
              <a:latin typeface="Calibri"/>
              <a:ea typeface="Calibri"/>
              <a:cs typeface="Calibri"/>
              <a:sym typeface="Calibri"/>
            </a:endParaRPr>
          </a:p>
        </p:txBody>
      </p:sp>
      <p:sp>
        <p:nvSpPr>
          <p:cNvPr id="563" name="Google Shape;563;p26"/>
          <p:cNvSpPr/>
          <p:nvPr/>
        </p:nvSpPr>
        <p:spPr>
          <a:xfrm>
            <a:off x="3352801" y="4190999"/>
            <a:ext cx="1600199" cy="1031875"/>
          </a:xfrm>
          <a:prstGeom prst="rect">
            <a:avLst/>
          </a:prstGeom>
          <a:solidFill>
            <a:srgbClr val="99CCFF"/>
          </a:solidFill>
          <a:ln w="9525" cap="flat" cmpd="sng">
            <a:solidFill>
              <a:srgbClr val="000000"/>
            </a:solidFill>
            <a:prstDash val="solid"/>
            <a:miter lim="800000"/>
            <a:headEnd type="none" w="sm" len="sm"/>
            <a:tailEnd type="none" w="sm" len="sm"/>
          </a:ln>
        </p:spPr>
        <p:txBody>
          <a:bodyPr spcFirstLastPara="1" wrap="square" lIns="64900" tIns="32450" rIns="64900" bIns="324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Calibri"/>
                <a:ea typeface="Calibri"/>
                <a:cs typeface="Calibri"/>
                <a:sym typeface="Calibri"/>
              </a:rPr>
              <a:t>Re-constructed Hash</a:t>
            </a:r>
            <a:endParaRPr sz="1400" b="1" i="0" u="none" strike="noStrike" cap="none" dirty="0">
              <a:solidFill>
                <a:srgbClr val="000000"/>
              </a:solidFil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Calibri"/>
                <a:ea typeface="Calibri"/>
                <a:cs typeface="Calibri"/>
                <a:sym typeface="Calibri"/>
              </a:rPr>
              <a:t>(Message Digest)</a:t>
            </a:r>
            <a:endParaRPr sz="1400" b="1" i="0" u="none" strike="noStrike" cap="none" dirty="0">
              <a:solidFill>
                <a:srgbClr val="000000"/>
              </a:solidFill>
              <a:latin typeface="Calibri"/>
              <a:ea typeface="Calibri"/>
              <a:cs typeface="Calibri"/>
              <a:sym typeface="Calibri"/>
            </a:endParaRPr>
          </a:p>
        </p:txBody>
      </p:sp>
      <p:cxnSp>
        <p:nvCxnSpPr>
          <p:cNvPr id="564" name="Google Shape;564;p26"/>
          <p:cNvCxnSpPr>
            <a:cxnSpLocks/>
            <a:stCxn id="565" idx="2"/>
            <a:endCxn id="563" idx="0"/>
          </p:cNvCxnSpPr>
          <p:nvPr/>
        </p:nvCxnSpPr>
        <p:spPr>
          <a:xfrm>
            <a:off x="4038600" y="2441576"/>
            <a:ext cx="114301" cy="1749423"/>
          </a:xfrm>
          <a:prstGeom prst="straightConnector1">
            <a:avLst/>
          </a:prstGeom>
          <a:noFill/>
          <a:ln w="50800" cap="flat" cmpd="sng">
            <a:solidFill>
              <a:srgbClr val="4A7DBA"/>
            </a:solidFill>
            <a:prstDash val="solid"/>
            <a:round/>
            <a:headEnd type="none" w="sm" len="sm"/>
            <a:tailEnd type="triangle" w="med" len="med"/>
          </a:ln>
        </p:spPr>
      </p:cxnSp>
      <p:sp>
        <p:nvSpPr>
          <p:cNvPr id="566" name="Google Shape;566;p26"/>
          <p:cNvSpPr/>
          <p:nvPr/>
        </p:nvSpPr>
        <p:spPr>
          <a:xfrm>
            <a:off x="3352800" y="1295400"/>
            <a:ext cx="1371600" cy="679450"/>
          </a:xfrm>
          <a:prstGeom prst="rect">
            <a:avLst/>
          </a:prstGeom>
          <a:solidFill>
            <a:schemeClr val="lt2"/>
          </a:solidFill>
          <a:ln w="9525" cap="flat" cmpd="sng">
            <a:solidFill>
              <a:srgbClr val="000000"/>
            </a:solidFill>
            <a:prstDash val="solid"/>
            <a:miter lim="800000"/>
            <a:headEnd type="none" w="sm" len="sm"/>
            <a:tailEnd type="none" w="sm" len="sm"/>
          </a:ln>
        </p:spPr>
        <p:txBody>
          <a:bodyPr spcFirstLastPara="1" wrap="square" lIns="64900" tIns="32450" rIns="64900" bIns="324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Calibri"/>
                <a:ea typeface="Calibri"/>
                <a:cs typeface="Calibri"/>
                <a:sym typeface="Calibri"/>
              </a:rPr>
              <a:t>Original Message</a:t>
            </a:r>
            <a:endParaRPr sz="1400" b="0" i="0" u="none" strike="noStrike" cap="none">
              <a:solidFill>
                <a:srgbClr val="FF0000"/>
              </a:solidFill>
              <a:latin typeface="Calibri"/>
              <a:ea typeface="Calibri"/>
              <a:cs typeface="Calibri"/>
              <a:sym typeface="Calibri"/>
            </a:endParaRPr>
          </a:p>
        </p:txBody>
      </p:sp>
      <p:sp>
        <p:nvSpPr>
          <p:cNvPr id="565" name="Google Shape;565;p26"/>
          <p:cNvSpPr/>
          <p:nvPr/>
        </p:nvSpPr>
        <p:spPr>
          <a:xfrm>
            <a:off x="3352800" y="1981201"/>
            <a:ext cx="1371600" cy="460375"/>
          </a:xfrm>
          <a:prstGeom prst="rect">
            <a:avLst/>
          </a:prstGeom>
          <a:solidFill>
            <a:schemeClr val="accent3"/>
          </a:solidFill>
          <a:ln w="9525" cap="flat" cmpd="sng">
            <a:solidFill>
              <a:schemeClr val="accent2"/>
            </a:solidFill>
            <a:prstDash val="solid"/>
            <a:miter lim="800000"/>
            <a:headEnd type="none" w="sm" len="sm"/>
            <a:tailEnd type="none" w="sm" len="sm"/>
          </a:ln>
        </p:spPr>
        <p:txBody>
          <a:bodyPr spcFirstLastPara="1" wrap="square" lIns="64900" tIns="32450" rIns="64900" bIns="324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Digital</a:t>
            </a:r>
            <a:endParaRPr sz="14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Signature</a:t>
            </a:r>
            <a:endParaRPr sz="1400" b="0" i="0" u="none" strike="noStrike" cap="none">
              <a:solidFill>
                <a:srgbClr val="000000"/>
              </a:solidFill>
              <a:latin typeface="Calibri"/>
              <a:ea typeface="Calibri"/>
              <a:cs typeface="Calibri"/>
              <a:sym typeface="Calibri"/>
            </a:endParaRPr>
          </a:p>
        </p:txBody>
      </p:sp>
      <p:sp>
        <p:nvSpPr>
          <p:cNvPr id="567" name="Google Shape;567;p26"/>
          <p:cNvSpPr/>
          <p:nvPr/>
        </p:nvSpPr>
        <p:spPr>
          <a:xfrm>
            <a:off x="1905000" y="1371601"/>
            <a:ext cx="1282700" cy="449263"/>
          </a:xfrm>
          <a:prstGeom prst="rightArrow">
            <a:avLst>
              <a:gd name="adj1" fmla="val 50000"/>
              <a:gd name="adj2" fmla="val 71378"/>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8" name="Google Shape;568;p26"/>
          <p:cNvSpPr txBox="1"/>
          <p:nvPr/>
        </p:nvSpPr>
        <p:spPr>
          <a:xfrm>
            <a:off x="1905001" y="762001"/>
            <a:ext cx="1336675"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Tahoma"/>
                <a:ea typeface="Tahoma"/>
                <a:cs typeface="Tahoma"/>
                <a:sym typeface="Tahoma"/>
              </a:rPr>
              <a:t>From Sender</a:t>
            </a:r>
            <a:endParaRPr sz="1400" b="0" i="0" u="none" strike="noStrike" cap="none">
              <a:solidFill>
                <a:srgbClr val="000000"/>
              </a:solidFill>
              <a:latin typeface="Arial"/>
              <a:ea typeface="Arial"/>
              <a:cs typeface="Arial"/>
              <a:sym typeface="Arial"/>
            </a:endParaRPr>
          </a:p>
        </p:txBody>
      </p:sp>
      <p:sp>
        <p:nvSpPr>
          <p:cNvPr id="569" name="Google Shape;569;p26"/>
          <p:cNvSpPr/>
          <p:nvPr/>
        </p:nvSpPr>
        <p:spPr>
          <a:xfrm>
            <a:off x="7620001" y="4191000"/>
            <a:ext cx="1928036" cy="1031874"/>
          </a:xfrm>
          <a:prstGeom prst="rect">
            <a:avLst/>
          </a:prstGeom>
          <a:solidFill>
            <a:srgbClr val="99CCFF"/>
          </a:solidFill>
          <a:ln w="9525" cap="flat" cmpd="sng">
            <a:solidFill>
              <a:srgbClr val="000000"/>
            </a:solidFill>
            <a:prstDash val="solid"/>
            <a:miter lim="800000"/>
            <a:headEnd type="none" w="sm" len="sm"/>
            <a:tailEnd type="none" w="sm" len="sm"/>
          </a:ln>
        </p:spPr>
        <p:txBody>
          <a:bodyPr spcFirstLastPara="1" wrap="square" lIns="64900" tIns="32450" rIns="64900" bIns="324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Calibri"/>
                <a:ea typeface="Calibri"/>
                <a:cs typeface="Calibri"/>
                <a:sym typeface="Calibri"/>
              </a:rPr>
              <a:t>Hash of </a:t>
            </a:r>
            <a:endParaRPr sz="1400" b="1"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Calibri"/>
                <a:ea typeface="Calibri"/>
                <a:cs typeface="Calibri"/>
                <a:sym typeface="Calibri"/>
              </a:rPr>
              <a:t>Original Message</a:t>
            </a:r>
            <a:endParaRPr sz="1400" b="1" i="0" u="none" strike="noStrike" cap="none" dirty="0">
              <a:solidFill>
                <a:srgbClr val="000000"/>
              </a:solidFil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Calibri"/>
                <a:ea typeface="Calibri"/>
                <a:cs typeface="Calibri"/>
                <a:sym typeface="Calibri"/>
              </a:rPr>
              <a:t>(Message Digest)</a:t>
            </a:r>
            <a:endParaRPr sz="1400" b="1" i="0" u="none" strike="noStrike" cap="none" dirty="0">
              <a:solidFill>
                <a:srgbClr val="000000"/>
              </a:solidFill>
              <a:latin typeface="Calibri"/>
              <a:ea typeface="Calibri"/>
              <a:cs typeface="Calibri"/>
              <a:sym typeface="Calibri"/>
            </a:endParaRPr>
          </a:p>
        </p:txBody>
      </p:sp>
      <p:cxnSp>
        <p:nvCxnSpPr>
          <p:cNvPr id="570" name="Google Shape;570;p26"/>
          <p:cNvCxnSpPr>
            <a:cxnSpLocks/>
            <a:stCxn id="566" idx="3"/>
            <a:endCxn id="569" idx="0"/>
          </p:cNvCxnSpPr>
          <p:nvPr/>
        </p:nvCxnSpPr>
        <p:spPr>
          <a:xfrm>
            <a:off x="4724400" y="1635125"/>
            <a:ext cx="3859619" cy="2555875"/>
          </a:xfrm>
          <a:prstGeom prst="bentConnector2">
            <a:avLst/>
          </a:prstGeom>
          <a:noFill/>
          <a:ln w="50800" cap="flat" cmpd="sng">
            <a:solidFill>
              <a:srgbClr val="4A7DBA"/>
            </a:solidFill>
            <a:prstDash val="solid"/>
            <a:round/>
            <a:headEnd type="none" w="sm" len="sm"/>
            <a:tailEnd type="triangle" w="med" len="med"/>
          </a:ln>
        </p:spPr>
      </p:cxnSp>
      <p:sp>
        <p:nvSpPr>
          <p:cNvPr id="571" name="Google Shape;571;p26"/>
          <p:cNvSpPr txBox="1"/>
          <p:nvPr/>
        </p:nvSpPr>
        <p:spPr>
          <a:xfrm>
            <a:off x="4953000" y="3886200"/>
            <a:ext cx="2438400" cy="1173529"/>
          </a:xfrm>
          <a:prstGeom prst="rect">
            <a:avLst/>
          </a:prstGeom>
          <a:noFill/>
          <a:ln>
            <a:noFill/>
          </a:ln>
        </p:spPr>
        <p:txBody>
          <a:bodyPr spcFirstLastPara="1" wrap="square" lIns="64900" tIns="32450" rIns="64900" bIns="32450" anchor="t" anchorCtr="0">
            <a:spAutoFit/>
          </a:bodyPr>
          <a:lstStyle/>
          <a:p>
            <a:pPr marL="342900" marR="0" lvl="0" indent="-342900" algn="l" rtl="0">
              <a:lnSpc>
                <a:spcPct val="100000"/>
              </a:lnSpc>
              <a:spcBef>
                <a:spcPts val="0"/>
              </a:spcBef>
              <a:spcAft>
                <a:spcPts val="0"/>
              </a:spcAft>
              <a:buClr>
                <a:srgbClr val="000000"/>
              </a:buClr>
              <a:buSzPts val="1800"/>
              <a:buFont typeface="Calibri"/>
              <a:buAutoNum type="arabicPeriod" startAt="3"/>
            </a:pPr>
            <a:r>
              <a:rPr lang="en-US" sz="1800" b="1" i="0" u="none" strike="noStrike" cap="none" dirty="0">
                <a:solidFill>
                  <a:srgbClr val="000000"/>
                </a:solidFill>
                <a:latin typeface="Calibri"/>
                <a:ea typeface="Calibri"/>
                <a:cs typeface="Calibri"/>
                <a:sym typeface="Calibri"/>
              </a:rPr>
              <a:t>Verify the re-constructed hash with the hash of the message</a:t>
            </a:r>
            <a:endParaRPr sz="1800" b="1" i="0" u="none" strike="noStrike" cap="none" dirty="0">
              <a:solidFill>
                <a:srgbClr val="000000"/>
              </a:solidFill>
              <a:latin typeface="Calibri"/>
              <a:ea typeface="Calibri"/>
              <a:cs typeface="Calibri"/>
              <a:sym typeface="Calibri"/>
            </a:endParaRPr>
          </a:p>
        </p:txBody>
      </p:sp>
      <p:grpSp>
        <p:nvGrpSpPr>
          <p:cNvPr id="572" name="Google Shape;572;p26"/>
          <p:cNvGrpSpPr/>
          <p:nvPr/>
        </p:nvGrpSpPr>
        <p:grpSpPr>
          <a:xfrm>
            <a:off x="3546874" y="2447927"/>
            <a:ext cx="961251" cy="1348315"/>
            <a:chOff x="2438400" y="2590801"/>
            <a:chExt cx="961251" cy="1348315"/>
          </a:xfrm>
        </p:grpSpPr>
        <p:graphicFrame>
          <p:nvGraphicFramePr>
            <p:cNvPr id="573" name="Google Shape;573;p26"/>
            <p:cNvGraphicFramePr/>
            <p:nvPr/>
          </p:nvGraphicFramePr>
          <p:xfrm>
            <a:off x="2819400" y="2971800"/>
            <a:ext cx="533400" cy="967316"/>
          </p:xfrm>
          <a:graphic>
            <a:graphicData uri="http://schemas.openxmlformats.org/presentationml/2006/ole">
              <mc:AlternateContent xmlns:mc="http://schemas.openxmlformats.org/markup-compatibility/2006">
                <mc:Choice xmlns:v="urn:schemas-microsoft-com:vml" Requires="v">
                  <p:oleObj r:id="rId3" imgW="533400" imgH="967316" progId="Visio.Drawing.11">
                    <p:embed/>
                  </p:oleObj>
                </mc:Choice>
                <mc:Fallback>
                  <p:oleObj r:id="rId3" imgW="533400" imgH="967316" progId="Visio.Drawing.11">
                    <p:embed/>
                    <p:pic>
                      <p:nvPicPr>
                        <p:cNvPr id="573" name="Google Shape;573;p26"/>
                        <p:cNvPicPr preferRelativeResize="0"/>
                        <p:nvPr/>
                      </p:nvPicPr>
                      <p:blipFill rotWithShape="1">
                        <a:blip r:embed="rId4">
                          <a:alphaModFix/>
                        </a:blip>
                        <a:srcRect/>
                        <a:stretch/>
                      </p:blipFill>
                      <p:spPr>
                        <a:xfrm>
                          <a:off x="2819400" y="2971800"/>
                          <a:ext cx="533400" cy="967316"/>
                        </a:xfrm>
                        <a:prstGeom prst="rect">
                          <a:avLst/>
                        </a:prstGeom>
                        <a:noFill/>
                        <a:ln>
                          <a:noFill/>
                        </a:ln>
                      </p:spPr>
                    </p:pic>
                  </p:oleObj>
                </mc:Fallback>
              </mc:AlternateContent>
            </a:graphicData>
          </a:graphic>
        </p:graphicFrame>
        <p:sp>
          <p:nvSpPr>
            <p:cNvPr id="574" name="Google Shape;574;p26"/>
            <p:cNvSpPr txBox="1"/>
            <p:nvPr/>
          </p:nvSpPr>
          <p:spPr>
            <a:xfrm rot="-1967099">
              <a:off x="2447538" y="2821324"/>
              <a:ext cx="942975" cy="311150"/>
            </a:xfrm>
            <a:prstGeom prst="rect">
              <a:avLst/>
            </a:prstGeom>
            <a:noFill/>
            <a:ln>
              <a:noFill/>
            </a:ln>
          </p:spPr>
          <p:txBody>
            <a:bodyPr spcFirstLastPara="1" wrap="square" lIns="64900" tIns="32450" rIns="64900" bIns="324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EF0C1D"/>
                  </a:solidFill>
                  <a:latin typeface="Calibri"/>
                  <a:ea typeface="Calibri"/>
                  <a:cs typeface="Calibri"/>
                  <a:sym typeface="Calibri"/>
                </a:rPr>
                <a:t>SENDER</a:t>
              </a:r>
              <a:endParaRPr sz="1600" b="0" i="0" u="none" strike="noStrike" cap="none">
                <a:solidFill>
                  <a:srgbClr val="EF0C1D"/>
                </a:solidFill>
                <a:latin typeface="Calibri"/>
                <a:ea typeface="Calibri"/>
                <a:cs typeface="Calibri"/>
                <a:sym typeface="Calibri"/>
              </a:endParaRPr>
            </a:p>
          </p:txBody>
        </p:sp>
      </p:grpSp>
      <p:pic>
        <p:nvPicPr>
          <p:cNvPr id="576" name="Google Shape;576;p26"/>
          <p:cNvPicPr preferRelativeResize="0"/>
          <p:nvPr/>
        </p:nvPicPr>
        <p:blipFill rotWithShape="1">
          <a:blip r:embed="rId4">
            <a:alphaModFix/>
          </a:blip>
          <a:srcRect/>
          <a:stretch/>
        </p:blipFill>
        <p:spPr>
          <a:xfrm>
            <a:off x="1490343" y="3303589"/>
            <a:ext cx="533400" cy="965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27"/>
          <p:cNvSpPr txBox="1">
            <a:spLocks noGrp="1"/>
          </p:cNvSpPr>
          <p:nvPr>
            <p:ph type="title"/>
          </p:nvPr>
        </p:nvSpPr>
        <p:spPr>
          <a:xfrm>
            <a:off x="609600" y="0"/>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3600"/>
              <a:buFont typeface="Calibri"/>
              <a:buNone/>
            </a:pPr>
            <a:r>
              <a:rPr lang="en-US" dirty="0">
                <a:solidFill>
                  <a:schemeClr val="dk2"/>
                </a:solidFill>
              </a:rPr>
              <a:t>Verifying a Digital Signature</a:t>
            </a:r>
            <a:endParaRPr dirty="0"/>
          </a:p>
        </p:txBody>
      </p:sp>
      <p:sp>
        <p:nvSpPr>
          <p:cNvPr id="582" name="Google Shape;582;p27"/>
          <p:cNvSpPr/>
          <p:nvPr/>
        </p:nvSpPr>
        <p:spPr>
          <a:xfrm>
            <a:off x="1828800" y="1447801"/>
            <a:ext cx="3733800" cy="3139281"/>
          </a:xfrm>
          <a:prstGeom prst="rect">
            <a:avLst/>
          </a:prstGeom>
          <a:solidFill>
            <a:srgbClr val="E5B8B7">
              <a:alpha val="45882"/>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IF the verification returns True</a:t>
            </a:r>
            <a:endParaRPr sz="1800" b="0" i="0" u="none" strike="noStrike" cap="none" dirty="0">
              <a:solidFill>
                <a:srgbClr val="000000"/>
              </a:solidFill>
              <a:latin typeface="Calibri"/>
              <a:ea typeface="Calibri"/>
              <a:cs typeface="Calibri"/>
              <a:sym typeface="Calibri"/>
            </a:endParaRPr>
          </a:p>
          <a:p>
            <a:pPr marL="457200" marR="0" lvl="1" indent="-114300" algn="l" rtl="0">
              <a:lnSpc>
                <a:spcPct val="100000"/>
              </a:lnSpc>
              <a:spcBef>
                <a:spcPts val="0"/>
              </a:spcBef>
              <a:spcAft>
                <a:spcPts val="0"/>
              </a:spcAft>
              <a:buClr>
                <a:srgbClr val="FF0000"/>
              </a:buClr>
              <a:buSzPts val="1800"/>
              <a:buFont typeface="Arial"/>
              <a:buChar char="•"/>
            </a:pPr>
            <a:r>
              <a:rPr lang="en-US" sz="1800" b="0" i="0" u="none" strike="noStrike" cap="none" dirty="0">
                <a:solidFill>
                  <a:srgbClr val="FF0000"/>
                </a:solidFill>
                <a:latin typeface="Calibri"/>
                <a:ea typeface="Calibri"/>
                <a:cs typeface="Calibri"/>
                <a:sym typeface="Calibri"/>
              </a:rPr>
              <a:t>Authenticated Sender. </a:t>
            </a:r>
            <a:r>
              <a:rPr lang="en-US" sz="1800" b="0" i="0" u="none" strike="noStrike" cap="none" dirty="0">
                <a:solidFill>
                  <a:srgbClr val="1F497D"/>
                </a:solidFill>
                <a:latin typeface="Calibri"/>
                <a:ea typeface="Calibri"/>
                <a:cs typeface="Calibri"/>
                <a:sym typeface="Calibri"/>
              </a:rPr>
              <a:t>The sender is authenticated</a:t>
            </a:r>
          </a:p>
          <a:p>
            <a:pPr marL="457200" marR="0" lvl="1" indent="-114300" algn="l" rtl="0">
              <a:lnSpc>
                <a:spcPct val="100000"/>
              </a:lnSpc>
              <a:spcBef>
                <a:spcPts val="0"/>
              </a:spcBef>
              <a:spcAft>
                <a:spcPts val="0"/>
              </a:spcAft>
              <a:buClr>
                <a:srgbClr val="FF0000"/>
              </a:buClr>
              <a:buSzPts val="1800"/>
              <a:buFont typeface="Arial"/>
              <a:buChar char="•"/>
            </a:pPr>
            <a:r>
              <a:rPr lang="en-US" sz="1800" b="0" i="0" u="none" strike="noStrike" cap="none" dirty="0">
                <a:solidFill>
                  <a:srgbClr val="FF0000"/>
                </a:solidFill>
                <a:latin typeface="Calibri"/>
                <a:ea typeface="Calibri"/>
                <a:cs typeface="Calibri"/>
                <a:sym typeface="Calibri"/>
              </a:rPr>
              <a:t>Non-repudiation</a:t>
            </a:r>
            <a:r>
              <a:rPr lang="en-US" sz="1800" b="0" i="0" u="none" strike="noStrike" cap="none" dirty="0">
                <a:solidFill>
                  <a:srgbClr val="1F497D"/>
                </a:solidFill>
                <a:latin typeface="Calibri"/>
                <a:ea typeface="Calibri"/>
                <a:cs typeface="Calibri"/>
                <a:sym typeface="Calibri"/>
              </a:rPr>
              <a:t>. Sender cannot deny that he did not sign the message.</a:t>
            </a:r>
            <a:endParaRPr sz="1400" b="0" i="0" u="none" strike="noStrike" cap="none" dirty="0">
              <a:solidFill>
                <a:srgbClr val="000000"/>
              </a:solidFill>
              <a:latin typeface="Arial"/>
              <a:ea typeface="Arial"/>
              <a:cs typeface="Arial"/>
              <a:sym typeface="Arial"/>
            </a:endParaRPr>
          </a:p>
          <a:p>
            <a:pPr marL="457200" marR="0" lvl="1" indent="-114300" algn="l" rtl="0">
              <a:lnSpc>
                <a:spcPct val="100000"/>
              </a:lnSpc>
              <a:spcBef>
                <a:spcPts val="0"/>
              </a:spcBef>
              <a:spcAft>
                <a:spcPts val="0"/>
              </a:spcAft>
              <a:buClr>
                <a:srgbClr val="FF0000"/>
              </a:buClr>
              <a:buSzPts val="1800"/>
              <a:buFont typeface="Arial"/>
              <a:buChar char="•"/>
            </a:pPr>
            <a:r>
              <a:rPr lang="en-US" sz="1800" b="0" i="0" u="none" strike="noStrike" cap="none" dirty="0">
                <a:solidFill>
                  <a:srgbClr val="FF0000"/>
                </a:solidFill>
                <a:latin typeface="Calibri"/>
                <a:ea typeface="Calibri"/>
                <a:cs typeface="Calibri"/>
                <a:sym typeface="Calibri"/>
              </a:rPr>
              <a:t>Integrity. </a:t>
            </a:r>
            <a:r>
              <a:rPr lang="en-US" sz="1800" b="0" i="0" u="none" strike="noStrike" cap="none" dirty="0">
                <a:solidFill>
                  <a:srgbClr val="1F497D"/>
                </a:solidFill>
                <a:latin typeface="Calibri"/>
                <a:ea typeface="Calibri"/>
                <a:cs typeface="Calibri"/>
                <a:sym typeface="Calibri"/>
              </a:rPr>
              <a:t>The data was sent and received without any alteration or modification since a hash of a altered message will give a different output</a:t>
            </a:r>
            <a:endParaRPr sz="1800" b="0" i="0" u="none" strike="noStrike" cap="none" dirty="0">
              <a:solidFill>
                <a:srgbClr val="FF0000"/>
              </a:solidFill>
              <a:latin typeface="Calibri"/>
              <a:ea typeface="Calibri"/>
              <a:cs typeface="Calibri"/>
              <a:sym typeface="Calibri"/>
            </a:endParaRPr>
          </a:p>
        </p:txBody>
      </p:sp>
      <p:sp>
        <p:nvSpPr>
          <p:cNvPr id="583" name="Google Shape;583;p27"/>
          <p:cNvSpPr/>
          <p:nvPr/>
        </p:nvSpPr>
        <p:spPr>
          <a:xfrm>
            <a:off x="5867400" y="1447801"/>
            <a:ext cx="3733800" cy="2308284"/>
          </a:xfrm>
          <a:prstGeom prst="rect">
            <a:avLst/>
          </a:prstGeom>
          <a:solidFill>
            <a:srgbClr val="C5D8F1">
              <a:alpha val="45882"/>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IF the verification returns False</a:t>
            </a:r>
            <a:endParaRPr sz="1400" b="0" i="0" u="none" strike="noStrike" cap="none" dirty="0">
              <a:solidFill>
                <a:srgbClr val="000000"/>
              </a:solidFill>
              <a:latin typeface="Arial"/>
              <a:ea typeface="Arial"/>
              <a:cs typeface="Arial"/>
              <a:sym typeface="Arial"/>
            </a:endParaRPr>
          </a:p>
          <a:p>
            <a:pPr marL="0" marR="0" lvl="0" indent="-11430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Calibri"/>
                <a:ea typeface="Calibri"/>
                <a:cs typeface="Calibri"/>
                <a:sym typeface="Calibri"/>
              </a:rPr>
              <a:t>  </a:t>
            </a:r>
            <a:r>
              <a:rPr lang="en-US" sz="1800" b="0" i="0" u="none" strike="noStrike" cap="none" dirty="0">
                <a:solidFill>
                  <a:srgbClr val="FF0000"/>
                </a:solidFill>
                <a:latin typeface="Calibri"/>
                <a:ea typeface="Calibri"/>
                <a:cs typeface="Calibri"/>
                <a:sym typeface="Calibri"/>
              </a:rPr>
              <a:t>Failed Authentication</a:t>
            </a:r>
            <a:r>
              <a:rPr lang="en-US" sz="1800" b="0" i="0" u="none" strike="noStrike" cap="none" dirty="0">
                <a:solidFill>
                  <a:srgbClr val="000000"/>
                </a:solidFill>
                <a:latin typeface="Calibri"/>
                <a:ea typeface="Calibri"/>
                <a:cs typeface="Calibri"/>
                <a:sym typeface="Calibri"/>
              </a:rPr>
              <a:t>. The sender did not send the message</a:t>
            </a:r>
            <a:endParaRPr b="0" i="0" u="none" strike="noStrike" cap="none" dirty="0">
              <a:solidFill>
                <a:srgbClr val="000000"/>
              </a:solidFill>
              <a:latin typeface="Arial"/>
              <a:ea typeface="Arial"/>
              <a:cs typeface="Arial"/>
              <a:sym typeface="Arial"/>
            </a:endParaRPr>
          </a:p>
          <a:p>
            <a:pPr marL="0" marR="0" lvl="0" indent="-11430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Calibri"/>
                <a:ea typeface="Calibri"/>
                <a:cs typeface="Calibri"/>
                <a:sym typeface="Calibri"/>
              </a:rPr>
              <a:t> </a:t>
            </a:r>
            <a:r>
              <a:rPr lang="en-US" sz="1800" b="0" i="0" u="none" strike="noStrike" cap="none" dirty="0">
                <a:solidFill>
                  <a:srgbClr val="FF0000"/>
                </a:solidFill>
                <a:latin typeface="Calibri"/>
                <a:ea typeface="Calibri"/>
                <a:cs typeface="Calibri"/>
                <a:sym typeface="Calibri"/>
              </a:rPr>
              <a:t>Repudiation</a:t>
            </a:r>
            <a:r>
              <a:rPr lang="en-US" sz="1800" b="0" i="0" u="none" strike="noStrike" cap="none" dirty="0">
                <a:solidFill>
                  <a:srgbClr val="000000"/>
                </a:solidFill>
                <a:latin typeface="Calibri"/>
                <a:ea typeface="Calibri"/>
                <a:cs typeface="Calibri"/>
                <a:sym typeface="Calibri"/>
              </a:rPr>
              <a:t> . Sender can deny sending the message</a:t>
            </a:r>
            <a:endParaRPr sz="1400" b="0" i="0" u="none" strike="noStrike" cap="none" dirty="0">
              <a:solidFill>
                <a:srgbClr val="000000"/>
              </a:solidFill>
              <a:latin typeface="Arial"/>
              <a:ea typeface="Arial"/>
              <a:cs typeface="Arial"/>
              <a:sym typeface="Arial"/>
            </a:endParaRPr>
          </a:p>
          <a:p>
            <a:pPr marL="0" marR="0" lvl="0" indent="-114300" algn="l" rtl="0">
              <a:lnSpc>
                <a:spcPct val="100000"/>
              </a:lnSpc>
              <a:spcBef>
                <a:spcPts val="0"/>
              </a:spcBef>
              <a:spcAft>
                <a:spcPts val="0"/>
              </a:spcAft>
              <a:buClr>
                <a:srgbClr val="FF0000"/>
              </a:buClr>
              <a:buSzPts val="1800"/>
              <a:buFont typeface="Arial"/>
              <a:buChar char="•"/>
            </a:pPr>
            <a:r>
              <a:rPr lang="en-US" sz="1800" b="0" i="0" u="none" strike="noStrike" cap="none" dirty="0">
                <a:solidFill>
                  <a:srgbClr val="FF0000"/>
                </a:solidFill>
                <a:latin typeface="Calibri"/>
                <a:ea typeface="Calibri"/>
                <a:cs typeface="Calibri"/>
                <a:sym typeface="Calibri"/>
              </a:rPr>
              <a:t> Failed Integrity</a:t>
            </a:r>
            <a:r>
              <a:rPr lang="en-US" sz="1800" b="0" i="0" u="none" strike="noStrike" cap="none" dirty="0">
                <a:solidFill>
                  <a:srgbClr val="000000"/>
                </a:solidFill>
                <a:latin typeface="Calibri"/>
                <a:ea typeface="Calibri"/>
                <a:cs typeface="Calibri"/>
                <a:sym typeface="Calibri"/>
              </a:rPr>
              <a:t>. Message was  modified</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CBB1DB5A-3AE4-E2F3-AB92-CD3D07B712DA}"/>
              </a:ext>
            </a:extLst>
          </p:cNvPr>
          <p:cNvSpPr txBox="1"/>
          <p:nvPr/>
        </p:nvSpPr>
        <p:spPr>
          <a:xfrm>
            <a:off x="1828800" y="1063255"/>
            <a:ext cx="6867586" cy="307777"/>
          </a:xfrm>
          <a:prstGeom prst="rect">
            <a:avLst/>
          </a:prstGeom>
          <a:noFill/>
        </p:spPr>
        <p:txBody>
          <a:bodyPr wrap="none" rtlCol="0">
            <a:spAutoFit/>
          </a:bodyPr>
          <a:lstStyle/>
          <a:p>
            <a:r>
              <a:rPr lang="en-US" dirty="0"/>
              <a:t>The Sender refers to the owner of the public key used during the verification process</a:t>
            </a:r>
            <a:endParaRPr lang="en-SG"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119"/>
          <p:cNvSpPr txBox="1">
            <a:spLocks noGrp="1"/>
          </p:cNvSpPr>
          <p:nvPr>
            <p:ph type="title"/>
          </p:nvPr>
        </p:nvSpPr>
        <p:spPr>
          <a:xfrm>
            <a:off x="875414" y="249178"/>
            <a:ext cx="10972800" cy="1143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FF0000"/>
              </a:buClr>
              <a:buSzPct val="111111"/>
              <a:buFont typeface="Calibri"/>
              <a:buNone/>
            </a:pPr>
            <a:r>
              <a:rPr lang="en-US" dirty="0"/>
              <a:t>How can you trust the public key of Alice belongs to Alice ?</a:t>
            </a:r>
            <a:endParaRPr dirty="0"/>
          </a:p>
        </p:txBody>
      </p:sp>
      <p:pic>
        <p:nvPicPr>
          <p:cNvPr id="2" name="Google Shape;425;p19">
            <a:extLst>
              <a:ext uri="{FF2B5EF4-FFF2-40B4-BE49-F238E27FC236}">
                <a16:creationId xmlns:a16="http://schemas.microsoft.com/office/drawing/2014/main" id="{BA0A58B2-C77F-E7F9-E151-A310530C95EA}"/>
              </a:ext>
            </a:extLst>
          </p:cNvPr>
          <p:cNvPicPr preferRelativeResize="0"/>
          <p:nvPr/>
        </p:nvPicPr>
        <p:blipFill rotWithShape="1">
          <a:blip r:embed="rId3">
            <a:alphaModFix/>
          </a:blip>
          <a:srcRect/>
          <a:stretch/>
        </p:blipFill>
        <p:spPr>
          <a:xfrm>
            <a:off x="2472069" y="2014333"/>
            <a:ext cx="715962" cy="1139825"/>
          </a:xfrm>
          <a:prstGeom prst="rect">
            <a:avLst/>
          </a:prstGeom>
          <a:noFill/>
          <a:ln>
            <a:noFill/>
          </a:ln>
        </p:spPr>
      </p:pic>
      <p:pic>
        <p:nvPicPr>
          <p:cNvPr id="3" name="Google Shape;424;p19">
            <a:extLst>
              <a:ext uri="{FF2B5EF4-FFF2-40B4-BE49-F238E27FC236}">
                <a16:creationId xmlns:a16="http://schemas.microsoft.com/office/drawing/2014/main" id="{517EE4C2-6055-99AD-6DF6-1209BD31126B}"/>
              </a:ext>
            </a:extLst>
          </p:cNvPr>
          <p:cNvPicPr preferRelativeResize="0"/>
          <p:nvPr/>
        </p:nvPicPr>
        <p:blipFill rotWithShape="1">
          <a:blip r:embed="rId4">
            <a:alphaModFix/>
          </a:blip>
          <a:srcRect/>
          <a:stretch/>
        </p:blipFill>
        <p:spPr>
          <a:xfrm>
            <a:off x="8119731" y="1988933"/>
            <a:ext cx="815975" cy="1165225"/>
          </a:xfrm>
          <a:prstGeom prst="rect">
            <a:avLst/>
          </a:prstGeom>
          <a:noFill/>
          <a:ln>
            <a:noFill/>
          </a:ln>
        </p:spPr>
      </p:pic>
      <p:sp>
        <p:nvSpPr>
          <p:cNvPr id="4" name="TextBox 3">
            <a:extLst>
              <a:ext uri="{FF2B5EF4-FFF2-40B4-BE49-F238E27FC236}">
                <a16:creationId xmlns:a16="http://schemas.microsoft.com/office/drawing/2014/main" id="{8A62A7C1-7C7A-F44E-4837-4952CFA9D4C8}"/>
              </a:ext>
            </a:extLst>
          </p:cNvPr>
          <p:cNvSpPr txBox="1"/>
          <p:nvPr/>
        </p:nvSpPr>
        <p:spPr>
          <a:xfrm>
            <a:off x="2324707" y="3038829"/>
            <a:ext cx="1184940" cy="646331"/>
          </a:xfrm>
          <a:prstGeom prst="rect">
            <a:avLst/>
          </a:prstGeom>
          <a:noFill/>
        </p:spPr>
        <p:txBody>
          <a:bodyPr wrap="none" rtlCol="0">
            <a:spAutoFit/>
          </a:bodyPr>
          <a:lstStyle/>
          <a:p>
            <a:r>
              <a:rPr lang="en-US" sz="3600" dirty="0"/>
              <a:t>Alice</a:t>
            </a:r>
            <a:endParaRPr lang="en-SG" sz="3600" dirty="0"/>
          </a:p>
        </p:txBody>
      </p:sp>
      <p:grpSp>
        <p:nvGrpSpPr>
          <p:cNvPr id="8" name="Group 7">
            <a:extLst>
              <a:ext uri="{FF2B5EF4-FFF2-40B4-BE49-F238E27FC236}">
                <a16:creationId xmlns:a16="http://schemas.microsoft.com/office/drawing/2014/main" id="{E584FA11-B5FE-4541-A5B5-8E64C3991E4D}"/>
              </a:ext>
            </a:extLst>
          </p:cNvPr>
          <p:cNvGrpSpPr/>
          <p:nvPr/>
        </p:nvGrpSpPr>
        <p:grpSpPr>
          <a:xfrm>
            <a:off x="7234570" y="1306278"/>
            <a:ext cx="885161" cy="1365310"/>
            <a:chOff x="6655551" y="2546290"/>
            <a:chExt cx="885161" cy="1365310"/>
          </a:xfrm>
        </p:grpSpPr>
        <p:pic>
          <p:nvPicPr>
            <p:cNvPr id="5" name="Google Shape;576;p26">
              <a:extLst>
                <a:ext uri="{FF2B5EF4-FFF2-40B4-BE49-F238E27FC236}">
                  <a16:creationId xmlns:a16="http://schemas.microsoft.com/office/drawing/2014/main" id="{14068796-378B-33E0-B95A-6BB0E03234E5}"/>
                </a:ext>
              </a:extLst>
            </p:cNvPr>
            <p:cNvPicPr preferRelativeResize="0"/>
            <p:nvPr/>
          </p:nvPicPr>
          <p:blipFill rotWithShape="1">
            <a:blip r:embed="rId5">
              <a:alphaModFix/>
            </a:blip>
            <a:srcRect/>
            <a:stretch/>
          </p:blipFill>
          <p:spPr>
            <a:xfrm>
              <a:off x="6799533" y="2946400"/>
              <a:ext cx="533400" cy="965200"/>
            </a:xfrm>
            <a:prstGeom prst="rect">
              <a:avLst/>
            </a:prstGeom>
            <a:noFill/>
            <a:ln>
              <a:noFill/>
            </a:ln>
          </p:spPr>
        </p:pic>
        <p:sp>
          <p:nvSpPr>
            <p:cNvPr id="7" name="TextBox 6">
              <a:extLst>
                <a:ext uri="{FF2B5EF4-FFF2-40B4-BE49-F238E27FC236}">
                  <a16:creationId xmlns:a16="http://schemas.microsoft.com/office/drawing/2014/main" id="{5DA26D6E-C965-6242-0BB7-35F3F4D0D979}"/>
                </a:ext>
              </a:extLst>
            </p:cNvPr>
            <p:cNvSpPr txBox="1"/>
            <p:nvPr/>
          </p:nvSpPr>
          <p:spPr>
            <a:xfrm>
              <a:off x="6655551" y="2546290"/>
              <a:ext cx="885161" cy="400110"/>
            </a:xfrm>
            <a:prstGeom prst="rect">
              <a:avLst/>
            </a:prstGeom>
            <a:noFill/>
          </p:spPr>
          <p:txBody>
            <a:bodyPr wrap="square">
              <a:spAutoFit/>
            </a:bodyPr>
            <a:lstStyle/>
            <a:p>
              <a:r>
                <a:rPr lang="en-US" sz="2000" b="1" dirty="0">
                  <a:solidFill>
                    <a:srgbClr val="FF0000"/>
                  </a:solidFill>
                </a:rPr>
                <a:t>Alice</a:t>
              </a:r>
              <a:endParaRPr lang="en-SG" sz="2000" b="1" dirty="0">
                <a:solidFill>
                  <a:srgbClr val="FF0000"/>
                </a:solidFill>
              </a:endParaRPr>
            </a:p>
          </p:txBody>
        </p:sp>
      </p:grpSp>
      <p:sp>
        <p:nvSpPr>
          <p:cNvPr id="9" name="Flowchart: Punched Tape 8">
            <a:extLst>
              <a:ext uri="{FF2B5EF4-FFF2-40B4-BE49-F238E27FC236}">
                <a16:creationId xmlns:a16="http://schemas.microsoft.com/office/drawing/2014/main" id="{D1CE98CF-2696-7329-7893-B11F6BF47E61}"/>
              </a:ext>
            </a:extLst>
          </p:cNvPr>
          <p:cNvSpPr/>
          <p:nvPr/>
        </p:nvSpPr>
        <p:spPr>
          <a:xfrm>
            <a:off x="5660691" y="2784879"/>
            <a:ext cx="2459040" cy="1680518"/>
          </a:xfrm>
          <a:prstGeom prst="flowChartPunchedTap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nchorCtr="1"/>
          <a:lstStyle/>
          <a:p>
            <a:pPr algn="ctr"/>
            <a:r>
              <a:rPr lang="en-US" sz="1800" dirty="0">
                <a:solidFill>
                  <a:schemeClr val="tx1"/>
                </a:solidFill>
              </a:rPr>
              <a:t>Hey Bob, What's up</a:t>
            </a:r>
            <a:endParaRPr lang="en-SG" sz="1800" dirty="0">
              <a:solidFill>
                <a:schemeClr val="tx1"/>
              </a:solidFill>
            </a:endParaRPr>
          </a:p>
        </p:txBody>
      </p:sp>
      <p:sp>
        <p:nvSpPr>
          <p:cNvPr id="10" name="Star: 6 Points 9">
            <a:extLst>
              <a:ext uri="{FF2B5EF4-FFF2-40B4-BE49-F238E27FC236}">
                <a16:creationId xmlns:a16="http://schemas.microsoft.com/office/drawing/2014/main" id="{1171056B-19E7-E70B-F781-BBECD3CE60F9}"/>
              </a:ext>
            </a:extLst>
          </p:cNvPr>
          <p:cNvSpPr/>
          <p:nvPr/>
        </p:nvSpPr>
        <p:spPr>
          <a:xfrm>
            <a:off x="7320934" y="3703843"/>
            <a:ext cx="1647076" cy="1057390"/>
          </a:xfrm>
          <a:prstGeom prst="star6">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Digital</a:t>
            </a:r>
          </a:p>
          <a:p>
            <a:pPr algn="ctr"/>
            <a:r>
              <a:rPr lang="en-US" dirty="0"/>
              <a:t>Signature</a:t>
            </a:r>
            <a:endParaRPr lang="en-SG" dirty="0"/>
          </a:p>
        </p:txBody>
      </p:sp>
      <p:sp>
        <p:nvSpPr>
          <p:cNvPr id="11" name="Google Shape;567;p26">
            <a:extLst>
              <a:ext uri="{FF2B5EF4-FFF2-40B4-BE49-F238E27FC236}">
                <a16:creationId xmlns:a16="http://schemas.microsoft.com/office/drawing/2014/main" id="{840285F7-7345-1A05-20AD-0D63A6C8DF7D}"/>
              </a:ext>
            </a:extLst>
          </p:cNvPr>
          <p:cNvSpPr/>
          <p:nvPr/>
        </p:nvSpPr>
        <p:spPr>
          <a:xfrm>
            <a:off x="3729831" y="2359613"/>
            <a:ext cx="1282700" cy="449263"/>
          </a:xfrm>
          <a:prstGeom prst="rightArrow">
            <a:avLst>
              <a:gd name="adj1" fmla="val 50000"/>
              <a:gd name="adj2" fmla="val 71378"/>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 name="Rectangle 11">
            <a:extLst>
              <a:ext uri="{FF2B5EF4-FFF2-40B4-BE49-F238E27FC236}">
                <a16:creationId xmlns:a16="http://schemas.microsoft.com/office/drawing/2014/main" id="{4FD1F141-A105-E978-0816-A5E59EC51F09}"/>
              </a:ext>
            </a:extLst>
          </p:cNvPr>
          <p:cNvSpPr/>
          <p:nvPr/>
        </p:nvSpPr>
        <p:spPr>
          <a:xfrm>
            <a:off x="2324707" y="4934841"/>
            <a:ext cx="7072848" cy="14907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solidFill>
                  <a:srgbClr val="FF0000"/>
                </a:solidFill>
                <a:latin typeface="Calibri" panose="020F0502020204030204" pitchFamily="34" charset="0"/>
                <a:ea typeface="Calibri" panose="020F0502020204030204" pitchFamily="34" charset="0"/>
                <a:cs typeface="Calibri" panose="020F0502020204030204" pitchFamily="34" charset="0"/>
              </a:rPr>
              <a:t>Or the web site </a:t>
            </a:r>
            <a:r>
              <a:rPr lang="en-US" sz="3200" dirty="0">
                <a:solidFill>
                  <a:srgbClr val="FF0000"/>
                </a:solidFill>
                <a:latin typeface="Calibri" panose="020F0502020204030204" pitchFamily="34" charset="0"/>
                <a:ea typeface="Calibri" panose="020F0502020204030204" pitchFamily="34" charset="0"/>
                <a:cs typeface="Calibri" panose="020F0502020204030204" pitchFamily="34" charset="0"/>
                <a:hlinkClick r:id="rId6"/>
              </a:rPr>
              <a:t>https://www.google.com.sg</a:t>
            </a:r>
            <a:r>
              <a:rPr lang="en-US" sz="3200" dirty="0">
                <a:solidFill>
                  <a:srgbClr val="FF0000"/>
                </a:solidFill>
                <a:latin typeface="Calibri" panose="020F0502020204030204" pitchFamily="34" charset="0"/>
                <a:ea typeface="Calibri" panose="020F0502020204030204" pitchFamily="34" charset="0"/>
                <a:cs typeface="Calibri" panose="020F0502020204030204" pitchFamily="34" charset="0"/>
              </a:rPr>
              <a:t> you are browsing is really google ?</a:t>
            </a:r>
            <a:endParaRPr lang="en-SG" sz="3200"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28"/>
          <p:cNvSpPr txBox="1">
            <a:spLocks noGrp="1"/>
          </p:cNvSpPr>
          <p:nvPr>
            <p:ph type="title"/>
          </p:nvPr>
        </p:nvSpPr>
        <p:spPr>
          <a:xfrm>
            <a:off x="609600" y="80387"/>
            <a:ext cx="10972800" cy="743578"/>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3200"/>
              <a:buFont typeface="Calibri"/>
              <a:buNone/>
            </a:pPr>
            <a:r>
              <a:rPr lang="en-US"/>
              <a:t>Public Key Infrastructure (PKI)</a:t>
            </a:r>
            <a:endParaRPr/>
          </a:p>
        </p:txBody>
      </p:sp>
      <p:sp>
        <p:nvSpPr>
          <p:cNvPr id="595" name="Google Shape;595;p28"/>
          <p:cNvSpPr txBox="1">
            <a:spLocks noGrp="1"/>
          </p:cNvSpPr>
          <p:nvPr>
            <p:ph type="body" idx="1"/>
          </p:nvPr>
        </p:nvSpPr>
        <p:spPr>
          <a:xfrm>
            <a:off x="1981200" y="823967"/>
            <a:ext cx="7696200" cy="42338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rgbClr val="FF0000"/>
              </a:buClr>
              <a:buSzPts val="2000"/>
              <a:buChar char="•"/>
            </a:pPr>
            <a:r>
              <a:rPr lang="en-US" dirty="0"/>
              <a:t>Public keys are used to uniquely identify a user or computer.</a:t>
            </a:r>
            <a:endParaRPr dirty="0"/>
          </a:p>
          <a:p>
            <a:pPr marL="342900" lvl="0" indent="-342900" algn="l" rtl="0">
              <a:lnSpc>
                <a:spcPct val="100000"/>
              </a:lnSpc>
              <a:spcBef>
                <a:spcPts val="400"/>
              </a:spcBef>
              <a:spcAft>
                <a:spcPts val="0"/>
              </a:spcAft>
              <a:buClr>
                <a:srgbClr val="FF0000"/>
              </a:buClr>
              <a:buSzPts val="2000"/>
              <a:buChar char="•"/>
            </a:pPr>
            <a:r>
              <a:rPr lang="en-US" dirty="0"/>
              <a:t>We can use them to send encrypted contents to a recipient or to verify the identity of a sender.   </a:t>
            </a:r>
            <a:endParaRPr dirty="0"/>
          </a:p>
          <a:p>
            <a:pPr marL="342900" lvl="0" indent="-342900" algn="l" rtl="0">
              <a:lnSpc>
                <a:spcPct val="100000"/>
              </a:lnSpc>
              <a:spcBef>
                <a:spcPts val="400"/>
              </a:spcBef>
              <a:spcAft>
                <a:spcPts val="0"/>
              </a:spcAft>
              <a:buClr>
                <a:srgbClr val="FF0000"/>
              </a:buClr>
              <a:buSzPts val="2000"/>
              <a:buChar char="•"/>
            </a:pPr>
            <a:r>
              <a:rPr lang="en-US" dirty="0"/>
              <a:t>A public key infrastructure supports the </a:t>
            </a:r>
            <a:r>
              <a:rPr lang="en-US" b="1" dirty="0"/>
              <a:t>distribution</a:t>
            </a:r>
            <a:r>
              <a:rPr lang="en-US" dirty="0"/>
              <a:t> and </a:t>
            </a:r>
            <a:r>
              <a:rPr lang="en-US" b="1" dirty="0"/>
              <a:t>identification</a:t>
            </a:r>
            <a:r>
              <a:rPr lang="en-US" dirty="0"/>
              <a:t> of public encryption keys, enabling users  and computers to </a:t>
            </a:r>
            <a:r>
              <a:rPr lang="en-US" b="1" dirty="0"/>
              <a:t>securely</a:t>
            </a:r>
            <a:r>
              <a:rPr lang="en-US" dirty="0"/>
              <a:t> exchange data over an </a:t>
            </a:r>
            <a:r>
              <a:rPr lang="en-US" b="1" dirty="0"/>
              <a:t>untrusted network </a:t>
            </a:r>
            <a:r>
              <a:rPr lang="en-US" dirty="0"/>
              <a:t>such as the Internet.</a:t>
            </a:r>
            <a:endParaRPr dirty="0"/>
          </a:p>
          <a:p>
            <a:pPr marL="342900" lvl="0" indent="-342900" algn="l" rtl="0">
              <a:lnSpc>
                <a:spcPct val="100000"/>
              </a:lnSpc>
              <a:spcBef>
                <a:spcPts val="400"/>
              </a:spcBef>
              <a:spcAft>
                <a:spcPts val="0"/>
              </a:spcAft>
              <a:buClr>
                <a:srgbClr val="FF0000"/>
              </a:buClr>
              <a:buSzPts val="2000"/>
              <a:buChar char="•"/>
            </a:pPr>
            <a:r>
              <a:rPr lang="en-US" dirty="0"/>
              <a:t>A PKI consists of the following elements</a:t>
            </a:r>
            <a:endParaRPr dirty="0"/>
          </a:p>
          <a:p>
            <a:pPr marL="742950" lvl="1" indent="-285750" algn="l" rtl="0">
              <a:lnSpc>
                <a:spcPct val="100000"/>
              </a:lnSpc>
              <a:spcBef>
                <a:spcPts val="360"/>
              </a:spcBef>
              <a:spcAft>
                <a:spcPts val="0"/>
              </a:spcAft>
              <a:buClr>
                <a:srgbClr val="FF0000"/>
              </a:buClr>
              <a:buSzPts val="1800"/>
              <a:buChar char="–"/>
            </a:pPr>
            <a:r>
              <a:rPr lang="en-US" dirty="0">
                <a:solidFill>
                  <a:srgbClr val="FF0000"/>
                </a:solidFill>
              </a:rPr>
              <a:t>Certificate</a:t>
            </a:r>
            <a:endParaRPr dirty="0"/>
          </a:p>
          <a:p>
            <a:pPr marL="742950" lvl="1" indent="-285750" algn="l" rtl="0">
              <a:lnSpc>
                <a:spcPct val="100000"/>
              </a:lnSpc>
              <a:spcBef>
                <a:spcPts val="360"/>
              </a:spcBef>
              <a:spcAft>
                <a:spcPts val="0"/>
              </a:spcAft>
              <a:buClr>
                <a:srgbClr val="FF0000"/>
              </a:buClr>
              <a:buSzPts val="1800"/>
              <a:buChar char="–"/>
            </a:pPr>
            <a:r>
              <a:rPr lang="en-US" dirty="0">
                <a:solidFill>
                  <a:srgbClr val="FF0000"/>
                </a:solidFill>
              </a:rPr>
              <a:t>Certificate Authority (CA)</a:t>
            </a:r>
            <a:endParaRPr dirty="0"/>
          </a:p>
          <a:p>
            <a:pPr marL="742950" lvl="1" indent="-285750" algn="l" rtl="0">
              <a:lnSpc>
                <a:spcPct val="100000"/>
              </a:lnSpc>
              <a:spcBef>
                <a:spcPts val="360"/>
              </a:spcBef>
              <a:spcAft>
                <a:spcPts val="0"/>
              </a:spcAft>
              <a:buClr>
                <a:srgbClr val="FF0000"/>
              </a:buClr>
              <a:buSzPts val="1800"/>
              <a:buChar char="–"/>
            </a:pPr>
            <a:r>
              <a:rPr lang="en-US" dirty="0">
                <a:solidFill>
                  <a:srgbClr val="FF0000"/>
                </a:solidFill>
              </a:rPr>
              <a:t>Certificate Store</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29"/>
          <p:cNvSpPr txBox="1">
            <a:spLocks noGrp="1"/>
          </p:cNvSpPr>
          <p:nvPr>
            <p:ph type="title"/>
          </p:nvPr>
        </p:nvSpPr>
        <p:spPr>
          <a:xfrm>
            <a:off x="609600" y="80387"/>
            <a:ext cx="10972800" cy="743578"/>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3200"/>
              <a:buFont typeface="Calibri"/>
              <a:buNone/>
            </a:pPr>
            <a:r>
              <a:rPr lang="en-US"/>
              <a:t>Digital Certificate</a:t>
            </a:r>
            <a:endParaRPr/>
          </a:p>
        </p:txBody>
      </p:sp>
      <p:sp>
        <p:nvSpPr>
          <p:cNvPr id="602" name="Google Shape;602;p29"/>
          <p:cNvSpPr txBox="1">
            <a:spLocks noGrp="1"/>
          </p:cNvSpPr>
          <p:nvPr>
            <p:ph type="body" idx="1"/>
          </p:nvPr>
        </p:nvSpPr>
        <p:spPr>
          <a:xfrm>
            <a:off x="1981200" y="914401"/>
            <a:ext cx="4191000" cy="42338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rgbClr val="FF0000"/>
              </a:buClr>
              <a:buSzPts val="2000"/>
              <a:buChar char="•"/>
            </a:pPr>
            <a:r>
              <a:rPr lang="en-US"/>
              <a:t>A digital certificate contains the following information</a:t>
            </a:r>
            <a:endParaRPr/>
          </a:p>
          <a:p>
            <a:pPr marL="742950" lvl="1" indent="-285750" algn="l" rtl="0">
              <a:lnSpc>
                <a:spcPct val="100000"/>
              </a:lnSpc>
              <a:spcBef>
                <a:spcPts val="360"/>
              </a:spcBef>
              <a:spcAft>
                <a:spcPts val="0"/>
              </a:spcAft>
              <a:buClr>
                <a:srgbClr val="FF0000"/>
              </a:buClr>
              <a:buSzPts val="1800"/>
              <a:buChar char="–"/>
            </a:pPr>
            <a:r>
              <a:rPr lang="en-US">
                <a:solidFill>
                  <a:srgbClr val="FF0000"/>
                </a:solidFill>
              </a:rPr>
              <a:t>Subject’s (user or computer) identity</a:t>
            </a:r>
            <a:endParaRPr/>
          </a:p>
          <a:p>
            <a:pPr marL="742950" lvl="1" indent="-285750" algn="l" rtl="0">
              <a:lnSpc>
                <a:spcPct val="100000"/>
              </a:lnSpc>
              <a:spcBef>
                <a:spcPts val="360"/>
              </a:spcBef>
              <a:spcAft>
                <a:spcPts val="0"/>
              </a:spcAft>
              <a:buClr>
                <a:srgbClr val="FF0000"/>
              </a:buClr>
              <a:buSzPts val="1800"/>
              <a:buChar char="–"/>
            </a:pPr>
            <a:r>
              <a:rPr lang="en-US">
                <a:solidFill>
                  <a:srgbClr val="FF0000"/>
                </a:solidFill>
              </a:rPr>
              <a:t>Issuer’s identity (CA)</a:t>
            </a:r>
            <a:endParaRPr/>
          </a:p>
          <a:p>
            <a:pPr marL="742950" lvl="1" indent="-285750" algn="l" rtl="0">
              <a:lnSpc>
                <a:spcPct val="100000"/>
              </a:lnSpc>
              <a:spcBef>
                <a:spcPts val="360"/>
              </a:spcBef>
              <a:spcAft>
                <a:spcPts val="0"/>
              </a:spcAft>
              <a:buClr>
                <a:srgbClr val="FF0000"/>
              </a:buClr>
              <a:buSzPts val="1800"/>
              <a:buChar char="–"/>
            </a:pPr>
            <a:r>
              <a:rPr lang="en-US">
                <a:solidFill>
                  <a:srgbClr val="FF0000"/>
                </a:solidFill>
              </a:rPr>
              <a:t>Valid Period</a:t>
            </a:r>
            <a:endParaRPr/>
          </a:p>
          <a:p>
            <a:pPr marL="742950" lvl="1" indent="-285750" algn="l" rtl="0">
              <a:lnSpc>
                <a:spcPct val="100000"/>
              </a:lnSpc>
              <a:spcBef>
                <a:spcPts val="360"/>
              </a:spcBef>
              <a:spcAft>
                <a:spcPts val="0"/>
              </a:spcAft>
              <a:buClr>
                <a:srgbClr val="FF0000"/>
              </a:buClr>
              <a:buSzPts val="1800"/>
              <a:buChar char="–"/>
            </a:pPr>
            <a:r>
              <a:rPr lang="en-US">
                <a:solidFill>
                  <a:srgbClr val="FF0000"/>
                </a:solidFill>
              </a:rPr>
              <a:t>Public key of the subject</a:t>
            </a:r>
            <a:endParaRPr/>
          </a:p>
          <a:p>
            <a:pPr marL="342900" lvl="0" indent="-342900" algn="l" rtl="0">
              <a:lnSpc>
                <a:spcPct val="100000"/>
              </a:lnSpc>
              <a:spcBef>
                <a:spcPts val="400"/>
              </a:spcBef>
              <a:spcAft>
                <a:spcPts val="0"/>
              </a:spcAft>
              <a:buClr>
                <a:srgbClr val="FF0000"/>
              </a:buClr>
              <a:buSzPts val="2000"/>
              <a:buChar char="•"/>
            </a:pPr>
            <a:r>
              <a:rPr lang="en-US"/>
              <a:t>A digital certificate maps a subject (person or computer) to a public key</a:t>
            </a:r>
            <a:endParaRPr/>
          </a:p>
          <a:p>
            <a:pPr marL="342900" lvl="0" indent="-342900" algn="l" rtl="0">
              <a:lnSpc>
                <a:spcPct val="100000"/>
              </a:lnSpc>
              <a:spcBef>
                <a:spcPts val="400"/>
              </a:spcBef>
              <a:spcAft>
                <a:spcPts val="0"/>
              </a:spcAft>
              <a:buClr>
                <a:srgbClr val="FF0000"/>
              </a:buClr>
              <a:buSzPts val="2000"/>
              <a:buChar char="•"/>
            </a:pPr>
            <a:r>
              <a:rPr lang="en-US">
                <a:solidFill>
                  <a:srgbClr val="FF0000"/>
                </a:solidFill>
              </a:rPr>
              <a:t>Guaranteed by the Issuer</a:t>
            </a:r>
            <a:endParaRPr/>
          </a:p>
          <a:p>
            <a:pPr marL="742950" lvl="1" indent="-171450" algn="l" rtl="0">
              <a:lnSpc>
                <a:spcPct val="100000"/>
              </a:lnSpc>
              <a:spcBef>
                <a:spcPts val="360"/>
              </a:spcBef>
              <a:spcAft>
                <a:spcPts val="0"/>
              </a:spcAft>
              <a:buClr>
                <a:schemeClr val="lt2"/>
              </a:buClr>
              <a:buSzPts val="1800"/>
              <a:buNone/>
            </a:pPr>
            <a:endParaRPr/>
          </a:p>
        </p:txBody>
      </p:sp>
      <p:pic>
        <p:nvPicPr>
          <p:cNvPr id="603" name="Google Shape;603;p29"/>
          <p:cNvPicPr preferRelativeResize="0"/>
          <p:nvPr/>
        </p:nvPicPr>
        <p:blipFill rotWithShape="1">
          <a:blip r:embed="rId3">
            <a:alphaModFix/>
          </a:blip>
          <a:srcRect/>
          <a:stretch/>
        </p:blipFill>
        <p:spPr>
          <a:xfrm>
            <a:off x="6400800" y="304801"/>
            <a:ext cx="3810000" cy="4699599"/>
          </a:xfrm>
          <a:prstGeom prst="rect">
            <a:avLst/>
          </a:prstGeom>
          <a:noFill/>
          <a:ln>
            <a:noFill/>
          </a:ln>
        </p:spPr>
      </p:pic>
      <p:cxnSp>
        <p:nvCxnSpPr>
          <p:cNvPr id="604" name="Google Shape;604;p29"/>
          <p:cNvCxnSpPr/>
          <p:nvPr/>
        </p:nvCxnSpPr>
        <p:spPr>
          <a:xfrm>
            <a:off x="5486400" y="1828800"/>
            <a:ext cx="1524000" cy="838200"/>
          </a:xfrm>
          <a:prstGeom prst="straightConnector1">
            <a:avLst/>
          </a:prstGeom>
          <a:noFill/>
          <a:ln w="31750" cap="flat" cmpd="sng">
            <a:solidFill>
              <a:schemeClr val="dk1"/>
            </a:solidFill>
            <a:prstDash val="solid"/>
            <a:round/>
            <a:headEnd type="none" w="sm" len="sm"/>
            <a:tailEnd type="stealth" w="med" len="med"/>
          </a:ln>
        </p:spPr>
      </p:cxnSp>
      <p:cxnSp>
        <p:nvCxnSpPr>
          <p:cNvPr id="605" name="Google Shape;605;p29"/>
          <p:cNvCxnSpPr/>
          <p:nvPr/>
        </p:nvCxnSpPr>
        <p:spPr>
          <a:xfrm>
            <a:off x="4800600" y="2362200"/>
            <a:ext cx="2286000" cy="685800"/>
          </a:xfrm>
          <a:prstGeom prst="straightConnector1">
            <a:avLst/>
          </a:prstGeom>
          <a:noFill/>
          <a:ln w="31750" cap="flat" cmpd="sng">
            <a:solidFill>
              <a:schemeClr val="dk1"/>
            </a:solidFill>
            <a:prstDash val="solid"/>
            <a:round/>
            <a:headEnd type="none" w="sm" len="sm"/>
            <a:tailEnd type="stealth"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pic>
        <p:nvPicPr>
          <p:cNvPr id="610" name="Google Shape;610;p30"/>
          <p:cNvPicPr preferRelativeResize="0"/>
          <p:nvPr/>
        </p:nvPicPr>
        <p:blipFill rotWithShape="1">
          <a:blip r:embed="rId3">
            <a:alphaModFix/>
          </a:blip>
          <a:srcRect/>
          <a:stretch/>
        </p:blipFill>
        <p:spPr>
          <a:xfrm>
            <a:off x="1290516" y="1106149"/>
            <a:ext cx="3810532" cy="4848902"/>
          </a:xfrm>
          <a:prstGeom prst="rect">
            <a:avLst/>
          </a:prstGeom>
          <a:noFill/>
          <a:ln>
            <a:noFill/>
          </a:ln>
        </p:spPr>
      </p:pic>
      <p:pic>
        <p:nvPicPr>
          <p:cNvPr id="611" name="Google Shape;611;p30"/>
          <p:cNvPicPr preferRelativeResize="0"/>
          <p:nvPr/>
        </p:nvPicPr>
        <p:blipFill rotWithShape="1">
          <a:blip r:embed="rId4">
            <a:alphaModFix/>
          </a:blip>
          <a:srcRect/>
          <a:stretch/>
        </p:blipFill>
        <p:spPr>
          <a:xfrm>
            <a:off x="5990374" y="1106149"/>
            <a:ext cx="3905795" cy="4896533"/>
          </a:xfrm>
          <a:prstGeom prst="rect">
            <a:avLst/>
          </a:prstGeom>
          <a:noFill/>
          <a:ln>
            <a:noFill/>
          </a:ln>
        </p:spPr>
      </p:pic>
      <p:sp>
        <p:nvSpPr>
          <p:cNvPr id="612" name="Google Shape;612;p30"/>
          <p:cNvSpPr txBox="1"/>
          <p:nvPr/>
        </p:nvSpPr>
        <p:spPr>
          <a:xfrm>
            <a:off x="609600" y="80387"/>
            <a:ext cx="10972800" cy="74357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Invalid Certificate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
          <p:cNvSpPr txBox="1">
            <a:spLocks noGrp="1"/>
          </p:cNvSpPr>
          <p:nvPr>
            <p:ph type="title"/>
          </p:nvPr>
        </p:nvSpPr>
        <p:spPr>
          <a:xfrm>
            <a:off x="1638300" y="80963"/>
            <a:ext cx="8915400" cy="74295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Principles of Network Security</a:t>
            </a:r>
            <a:endParaRPr/>
          </a:p>
        </p:txBody>
      </p:sp>
      <p:sp>
        <p:nvSpPr>
          <p:cNvPr id="282" name="Google Shape;282;p2"/>
          <p:cNvSpPr txBox="1">
            <a:spLocks noGrp="1"/>
          </p:cNvSpPr>
          <p:nvPr>
            <p:ph type="body" idx="1"/>
          </p:nvPr>
        </p:nvSpPr>
        <p:spPr>
          <a:xfrm>
            <a:off x="1728493" y="727172"/>
            <a:ext cx="4783143" cy="528132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2000"/>
              <a:buNone/>
            </a:pPr>
            <a:r>
              <a:rPr lang="en-US"/>
              <a:t>Network security  is about protecting digital information resources and assets in the network</a:t>
            </a:r>
            <a:endParaRPr/>
          </a:p>
          <a:p>
            <a:pPr marL="0" lvl="0" indent="0" algn="l" rtl="0">
              <a:lnSpc>
                <a:spcPct val="100000"/>
              </a:lnSpc>
              <a:spcBef>
                <a:spcPts val="400"/>
              </a:spcBef>
              <a:spcAft>
                <a:spcPts val="0"/>
              </a:spcAft>
              <a:buClr>
                <a:schemeClr val="dk2"/>
              </a:buClr>
              <a:buSzPts val="2000"/>
              <a:buNone/>
            </a:pPr>
            <a:r>
              <a:rPr lang="en-US"/>
              <a:t>The primary goals are to ensure </a:t>
            </a:r>
            <a:endParaRPr/>
          </a:p>
          <a:p>
            <a:pPr marL="0" lvl="0" indent="0" algn="l" rtl="0">
              <a:lnSpc>
                <a:spcPct val="100000"/>
              </a:lnSpc>
              <a:spcBef>
                <a:spcPts val="400"/>
              </a:spcBef>
              <a:spcAft>
                <a:spcPts val="0"/>
              </a:spcAft>
              <a:buClr>
                <a:schemeClr val="dk2"/>
              </a:buClr>
              <a:buSzPts val="2000"/>
              <a:buFont typeface="Arial"/>
              <a:buNone/>
            </a:pPr>
            <a:r>
              <a:rPr lang="en-US" b="1"/>
              <a:t>Confidentiality (C)</a:t>
            </a:r>
            <a:endParaRPr/>
          </a:p>
          <a:p>
            <a:pPr marL="341313" lvl="0" indent="-341313" algn="l" rtl="0">
              <a:lnSpc>
                <a:spcPct val="100000"/>
              </a:lnSpc>
              <a:spcBef>
                <a:spcPts val="400"/>
              </a:spcBef>
              <a:spcAft>
                <a:spcPts val="0"/>
              </a:spcAft>
              <a:buClr>
                <a:schemeClr val="dk2"/>
              </a:buClr>
              <a:buSzPts val="2000"/>
              <a:buFont typeface="Arial"/>
              <a:buChar char="•"/>
            </a:pPr>
            <a:r>
              <a:rPr lang="en-US"/>
              <a:t>Data on the network can be </a:t>
            </a:r>
            <a:r>
              <a:rPr lang="en-US" b="1"/>
              <a:t>accessed</a:t>
            </a:r>
            <a:r>
              <a:rPr lang="en-US"/>
              <a:t> only by authorized users</a:t>
            </a:r>
            <a:endParaRPr/>
          </a:p>
          <a:p>
            <a:pPr marL="0" lvl="0" indent="0" algn="l" rtl="0">
              <a:lnSpc>
                <a:spcPct val="100000"/>
              </a:lnSpc>
              <a:spcBef>
                <a:spcPts val="400"/>
              </a:spcBef>
              <a:spcAft>
                <a:spcPts val="0"/>
              </a:spcAft>
              <a:buClr>
                <a:schemeClr val="dk2"/>
              </a:buClr>
              <a:buSzPts val="2000"/>
              <a:buNone/>
            </a:pPr>
            <a:r>
              <a:rPr lang="en-US" b="1"/>
              <a:t>Integrity (I)</a:t>
            </a:r>
            <a:endParaRPr/>
          </a:p>
          <a:p>
            <a:pPr marL="0" lvl="0" indent="-127000" algn="l" rtl="0">
              <a:lnSpc>
                <a:spcPct val="100000"/>
              </a:lnSpc>
              <a:spcBef>
                <a:spcPts val="400"/>
              </a:spcBef>
              <a:spcAft>
                <a:spcPts val="0"/>
              </a:spcAft>
              <a:buClr>
                <a:schemeClr val="dk2"/>
              </a:buClr>
              <a:buSzPts val="2000"/>
              <a:buChar char="•"/>
            </a:pPr>
            <a:r>
              <a:rPr lang="en-US"/>
              <a:t>Data on the network can be </a:t>
            </a:r>
            <a:r>
              <a:rPr lang="en-US" b="1"/>
              <a:t>modified</a:t>
            </a:r>
            <a:r>
              <a:rPr lang="en-US"/>
              <a:t> only by authorized users</a:t>
            </a:r>
            <a:endParaRPr/>
          </a:p>
          <a:p>
            <a:pPr marL="0" lvl="0" indent="0" algn="l" rtl="0">
              <a:lnSpc>
                <a:spcPct val="100000"/>
              </a:lnSpc>
              <a:spcBef>
                <a:spcPts val="400"/>
              </a:spcBef>
              <a:spcAft>
                <a:spcPts val="0"/>
              </a:spcAft>
              <a:buClr>
                <a:schemeClr val="dk2"/>
              </a:buClr>
              <a:buSzPts val="2000"/>
              <a:buNone/>
            </a:pPr>
            <a:r>
              <a:rPr lang="en-US" b="1"/>
              <a:t>Availability(A)</a:t>
            </a:r>
            <a:endParaRPr/>
          </a:p>
          <a:p>
            <a:pPr marL="0" lvl="0" indent="-127000" algn="l" rtl="0">
              <a:lnSpc>
                <a:spcPct val="100000"/>
              </a:lnSpc>
              <a:spcBef>
                <a:spcPts val="400"/>
              </a:spcBef>
              <a:spcAft>
                <a:spcPts val="0"/>
              </a:spcAft>
              <a:buClr>
                <a:schemeClr val="dk2"/>
              </a:buClr>
              <a:buSzPts val="2000"/>
              <a:buChar char="•"/>
            </a:pPr>
            <a:r>
              <a:rPr lang="en-US"/>
              <a:t>Data as well as services are </a:t>
            </a:r>
            <a:r>
              <a:rPr lang="en-US" b="1"/>
              <a:t>always</a:t>
            </a:r>
            <a:r>
              <a:rPr lang="en-US"/>
              <a:t> accessible or </a:t>
            </a:r>
            <a:r>
              <a:rPr lang="en-US" b="1"/>
              <a:t>available</a:t>
            </a:r>
            <a:endParaRPr b="1"/>
          </a:p>
          <a:p>
            <a:pPr marL="341313" lvl="0" indent="-341313" algn="l" rtl="0">
              <a:lnSpc>
                <a:spcPct val="100000"/>
              </a:lnSpc>
              <a:spcBef>
                <a:spcPts val="400"/>
              </a:spcBef>
              <a:spcAft>
                <a:spcPts val="0"/>
              </a:spcAft>
              <a:buClr>
                <a:schemeClr val="dk2"/>
              </a:buClr>
              <a:buSzPts val="2000"/>
              <a:buChar char="•"/>
            </a:pPr>
            <a:r>
              <a:rPr lang="en-US"/>
              <a:t>Data can be static or in-transit</a:t>
            </a:r>
            <a:endParaRPr/>
          </a:p>
          <a:p>
            <a:pPr marL="341313" lvl="0" indent="-214313" algn="l" rtl="0">
              <a:lnSpc>
                <a:spcPct val="100000"/>
              </a:lnSpc>
              <a:spcBef>
                <a:spcPts val="400"/>
              </a:spcBef>
              <a:spcAft>
                <a:spcPts val="0"/>
              </a:spcAft>
              <a:buClr>
                <a:schemeClr val="dk2"/>
              </a:buClr>
              <a:buSzPts val="2000"/>
              <a:buNone/>
            </a:pPr>
            <a:endParaRPr/>
          </a:p>
          <a:p>
            <a:pPr marL="341313" lvl="0" indent="-341313" algn="l" rtl="0">
              <a:lnSpc>
                <a:spcPct val="100000"/>
              </a:lnSpc>
              <a:spcBef>
                <a:spcPts val="400"/>
              </a:spcBef>
              <a:spcAft>
                <a:spcPts val="0"/>
              </a:spcAft>
              <a:buClr>
                <a:schemeClr val="dk2"/>
              </a:buClr>
              <a:buSzPts val="2000"/>
              <a:buFont typeface="Arial"/>
              <a:buNone/>
            </a:pPr>
            <a:endParaRPr/>
          </a:p>
        </p:txBody>
      </p:sp>
      <p:grpSp>
        <p:nvGrpSpPr>
          <p:cNvPr id="283" name="Google Shape;283;p2"/>
          <p:cNvGrpSpPr/>
          <p:nvPr/>
        </p:nvGrpSpPr>
        <p:grpSpPr>
          <a:xfrm>
            <a:off x="6899540" y="1024884"/>
            <a:ext cx="4783143" cy="3206287"/>
            <a:chOff x="628650" y="4096695"/>
            <a:chExt cx="2728913" cy="1798103"/>
          </a:xfrm>
        </p:grpSpPr>
        <p:sp>
          <p:nvSpPr>
            <p:cNvPr id="284" name="Google Shape;284;p2"/>
            <p:cNvSpPr/>
            <p:nvPr/>
          </p:nvSpPr>
          <p:spPr>
            <a:xfrm>
              <a:off x="628650" y="4096695"/>
              <a:ext cx="2728913" cy="1798103"/>
            </a:xfrm>
            <a:prstGeom prst="triangle">
              <a:avLst>
                <a:gd name="adj" fmla="val 50000"/>
              </a:avLst>
            </a:prstGeom>
            <a:gradFill>
              <a:gsLst>
                <a:gs pos="0">
                  <a:srgbClr val="6F9DB7"/>
                </a:gs>
                <a:gs pos="100000">
                  <a:srgbClr val="B2D9F1"/>
                </a:gs>
              </a:gsLst>
              <a:lin ang="16200000" scaled="0"/>
            </a:gradFill>
            <a:ln w="9525" cap="flat" cmpd="sng">
              <a:solidFill>
                <a:srgbClr val="7397AB"/>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5" name="Google Shape;285;p2"/>
            <p:cNvSpPr txBox="1"/>
            <p:nvPr/>
          </p:nvSpPr>
          <p:spPr>
            <a:xfrm rot="-3364023">
              <a:off x="664622" y="4856070"/>
              <a:ext cx="1609192" cy="3336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3200" b="1" i="0" u="none" strike="noStrike" cap="none">
                  <a:solidFill>
                    <a:srgbClr val="EF0C1D"/>
                  </a:solidFill>
                  <a:latin typeface="Calibri"/>
                  <a:ea typeface="Calibri"/>
                  <a:cs typeface="Calibri"/>
                  <a:sym typeface="Calibri"/>
                </a:rPr>
                <a:t>Confidentiality</a:t>
              </a:r>
              <a:endParaRPr sz="3200" b="0" i="0" u="none" strike="noStrike" cap="none">
                <a:solidFill>
                  <a:srgbClr val="000000"/>
                </a:solidFill>
                <a:latin typeface="Arial"/>
                <a:ea typeface="Arial"/>
                <a:cs typeface="Arial"/>
                <a:sym typeface="Arial"/>
              </a:endParaRPr>
            </a:p>
          </p:txBody>
        </p:sp>
        <p:sp>
          <p:nvSpPr>
            <p:cNvPr id="286" name="Google Shape;286;p2"/>
            <p:cNvSpPr txBox="1"/>
            <p:nvPr/>
          </p:nvSpPr>
          <p:spPr>
            <a:xfrm rot="3345235">
              <a:off x="2072263" y="4934127"/>
              <a:ext cx="995657" cy="3336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3200" b="1" i="0" u="none" strike="noStrike" cap="none">
                  <a:solidFill>
                    <a:srgbClr val="EF0C1D"/>
                  </a:solidFill>
                  <a:latin typeface="Calibri"/>
                  <a:ea typeface="Calibri"/>
                  <a:cs typeface="Calibri"/>
                  <a:sym typeface="Calibri"/>
                </a:rPr>
                <a:t>Integrity</a:t>
              </a:r>
              <a:endParaRPr sz="3200" b="0" i="0" u="none" strike="noStrike" cap="none">
                <a:solidFill>
                  <a:srgbClr val="000000"/>
                </a:solidFill>
                <a:latin typeface="Arial"/>
                <a:ea typeface="Arial"/>
                <a:cs typeface="Arial"/>
                <a:sym typeface="Arial"/>
              </a:endParaRPr>
            </a:p>
          </p:txBody>
        </p:sp>
        <p:sp>
          <p:nvSpPr>
            <p:cNvPr id="287" name="Google Shape;287;p2"/>
            <p:cNvSpPr txBox="1"/>
            <p:nvPr/>
          </p:nvSpPr>
          <p:spPr>
            <a:xfrm>
              <a:off x="1422300" y="5566874"/>
              <a:ext cx="1244828" cy="3279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3200" b="1" i="0" u="none" strike="noStrike" cap="none">
                  <a:solidFill>
                    <a:srgbClr val="EF0C1D"/>
                  </a:solidFill>
                  <a:latin typeface="Calibri"/>
                  <a:ea typeface="Calibri"/>
                  <a:cs typeface="Calibri"/>
                  <a:sym typeface="Calibri"/>
                </a:rPr>
                <a:t>Availability</a:t>
              </a:r>
              <a:endParaRPr sz="3200" b="0" i="0" u="none" strike="noStrike" cap="none">
                <a:solidFill>
                  <a:srgbClr val="000000"/>
                </a:solidFill>
                <a:latin typeface="Arial"/>
                <a:ea typeface="Arial"/>
                <a:cs typeface="Arial"/>
                <a:sym typeface="Arial"/>
              </a:endParaRPr>
            </a:p>
          </p:txBody>
        </p:sp>
      </p:grpSp>
      <p:sp>
        <p:nvSpPr>
          <p:cNvPr id="288" name="Google Shape;288;p2"/>
          <p:cNvSpPr txBox="1"/>
          <p:nvPr/>
        </p:nvSpPr>
        <p:spPr>
          <a:xfrm>
            <a:off x="8816348" y="4278253"/>
            <a:ext cx="1130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C.I.A. Triad</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31"/>
          <p:cNvSpPr txBox="1">
            <a:spLocks noGrp="1"/>
          </p:cNvSpPr>
          <p:nvPr>
            <p:ph type="title"/>
          </p:nvPr>
        </p:nvSpPr>
        <p:spPr>
          <a:xfrm>
            <a:off x="609600" y="80387"/>
            <a:ext cx="10972800" cy="743578"/>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3200"/>
              <a:buFont typeface="Calibri"/>
              <a:buNone/>
            </a:pPr>
            <a:r>
              <a:rPr lang="en-US"/>
              <a:t>Certificate Authority (CA)</a:t>
            </a:r>
            <a:endParaRPr/>
          </a:p>
        </p:txBody>
      </p:sp>
      <p:sp>
        <p:nvSpPr>
          <p:cNvPr id="619" name="Google Shape;619;p31"/>
          <p:cNvSpPr txBox="1">
            <a:spLocks noGrp="1"/>
          </p:cNvSpPr>
          <p:nvPr>
            <p:ph type="body" idx="1"/>
          </p:nvPr>
        </p:nvSpPr>
        <p:spPr>
          <a:xfrm>
            <a:off x="988828" y="823965"/>
            <a:ext cx="5411972" cy="4938882"/>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lnSpc>
                <a:spcPct val="100000"/>
              </a:lnSpc>
              <a:spcBef>
                <a:spcPts val="0"/>
              </a:spcBef>
              <a:spcAft>
                <a:spcPts val="0"/>
              </a:spcAft>
              <a:buClr>
                <a:srgbClr val="FF0000"/>
              </a:buClr>
              <a:buSzPct val="100000"/>
              <a:buChar char="•"/>
            </a:pPr>
            <a:r>
              <a:rPr lang="en-US"/>
              <a:t>A trusted third party that verifies and certifies the authenticity of the subject and the public key </a:t>
            </a:r>
            <a:endParaRPr/>
          </a:p>
          <a:p>
            <a:pPr marL="342900" lvl="0" indent="-342900" algn="l" rtl="0">
              <a:lnSpc>
                <a:spcPct val="100000"/>
              </a:lnSpc>
              <a:spcBef>
                <a:spcPts val="340"/>
              </a:spcBef>
              <a:spcAft>
                <a:spcPts val="0"/>
              </a:spcAft>
              <a:buClr>
                <a:srgbClr val="FF0000"/>
              </a:buClr>
              <a:buSzPct val="100000"/>
              <a:buChar char="•"/>
            </a:pPr>
            <a:r>
              <a:rPr lang="en-US"/>
              <a:t>Issues Certificate </a:t>
            </a:r>
            <a:endParaRPr/>
          </a:p>
          <a:p>
            <a:pPr marL="342900" lvl="0" indent="-342900" algn="l" rtl="0">
              <a:lnSpc>
                <a:spcPct val="100000"/>
              </a:lnSpc>
              <a:spcBef>
                <a:spcPts val="340"/>
              </a:spcBef>
              <a:spcAft>
                <a:spcPts val="0"/>
              </a:spcAft>
              <a:buClr>
                <a:srgbClr val="FF0000"/>
              </a:buClr>
              <a:buSzPct val="100000"/>
              <a:buChar char="•"/>
            </a:pPr>
            <a:r>
              <a:rPr lang="en-US"/>
              <a:t>Commercial/Public CAs</a:t>
            </a:r>
            <a:endParaRPr/>
          </a:p>
          <a:p>
            <a:pPr marL="742950" lvl="1" indent="-285750" algn="l" rtl="0">
              <a:lnSpc>
                <a:spcPct val="100000"/>
              </a:lnSpc>
              <a:spcBef>
                <a:spcPts val="306"/>
              </a:spcBef>
              <a:spcAft>
                <a:spcPts val="0"/>
              </a:spcAft>
              <a:buClr>
                <a:srgbClr val="FF0000"/>
              </a:buClr>
              <a:buSzPct val="100000"/>
              <a:buChar char="–"/>
            </a:pPr>
            <a:r>
              <a:rPr lang="en-US">
                <a:solidFill>
                  <a:srgbClr val="FF0000"/>
                </a:solidFill>
              </a:rPr>
              <a:t>DigiCert, GlobalSign, Symantec, Comodo</a:t>
            </a:r>
            <a:endParaRPr>
              <a:solidFill>
                <a:srgbClr val="FF0000"/>
              </a:solidFill>
            </a:endParaRPr>
          </a:p>
          <a:p>
            <a:pPr marL="342900" lvl="0" indent="-342900" algn="l" rtl="0">
              <a:lnSpc>
                <a:spcPct val="100000"/>
              </a:lnSpc>
              <a:spcBef>
                <a:spcPts val="340"/>
              </a:spcBef>
              <a:spcAft>
                <a:spcPts val="0"/>
              </a:spcAft>
              <a:buClr>
                <a:srgbClr val="FF0000"/>
              </a:buClr>
              <a:buSzPct val="100000"/>
              <a:buChar char="•"/>
            </a:pPr>
            <a:r>
              <a:rPr lang="en-US"/>
              <a:t>Private CAs</a:t>
            </a:r>
            <a:endParaRPr/>
          </a:p>
          <a:p>
            <a:pPr marL="742950" lvl="1" indent="-285750" algn="l" rtl="0">
              <a:lnSpc>
                <a:spcPct val="100000"/>
              </a:lnSpc>
              <a:spcBef>
                <a:spcPts val="306"/>
              </a:spcBef>
              <a:spcAft>
                <a:spcPts val="0"/>
              </a:spcAft>
              <a:buClr>
                <a:srgbClr val="FF0000"/>
              </a:buClr>
              <a:buSzPct val="100000"/>
              <a:buChar char="–"/>
            </a:pPr>
            <a:r>
              <a:rPr lang="en-US">
                <a:solidFill>
                  <a:srgbClr val="FF0000"/>
                </a:solidFill>
              </a:rPr>
              <a:t>Used in an intranet environment</a:t>
            </a:r>
            <a:endParaRPr/>
          </a:p>
          <a:p>
            <a:pPr marL="342900" lvl="0" indent="-342900" algn="l" rtl="0">
              <a:lnSpc>
                <a:spcPct val="100000"/>
              </a:lnSpc>
              <a:spcBef>
                <a:spcPts val="340"/>
              </a:spcBef>
              <a:spcAft>
                <a:spcPts val="0"/>
              </a:spcAft>
              <a:buClr>
                <a:srgbClr val="FF0000"/>
              </a:buClr>
              <a:buSzPct val="100000"/>
              <a:buChar char="•"/>
            </a:pPr>
            <a:r>
              <a:rPr lang="en-US"/>
              <a:t>Computers store a list of Trusted CA on the computer’s Certificate Store. (Windows already has a list of CAs pre-installed on its certificate store)</a:t>
            </a:r>
            <a:endParaRPr/>
          </a:p>
          <a:p>
            <a:pPr marL="342900" lvl="0" indent="-342900" algn="l" rtl="0">
              <a:lnSpc>
                <a:spcPct val="100000"/>
              </a:lnSpc>
              <a:spcBef>
                <a:spcPts val="340"/>
              </a:spcBef>
              <a:spcAft>
                <a:spcPts val="0"/>
              </a:spcAft>
              <a:buClr>
                <a:srgbClr val="FF0000"/>
              </a:buClr>
              <a:buSzPct val="100000"/>
              <a:buChar char="•"/>
            </a:pPr>
            <a:r>
              <a:rPr lang="en-US"/>
              <a:t>A </a:t>
            </a:r>
            <a:r>
              <a:rPr lang="en-US" b="1"/>
              <a:t>Certificate Store </a:t>
            </a:r>
            <a:r>
              <a:rPr lang="en-US"/>
              <a:t>is a secured storage on a computing device or media. </a:t>
            </a:r>
            <a:endParaRPr/>
          </a:p>
          <a:p>
            <a:pPr marL="342900" lvl="0" indent="-342900" algn="l" rtl="0">
              <a:lnSpc>
                <a:spcPct val="100000"/>
              </a:lnSpc>
              <a:spcBef>
                <a:spcPts val="340"/>
              </a:spcBef>
              <a:spcAft>
                <a:spcPts val="0"/>
              </a:spcAft>
              <a:buClr>
                <a:srgbClr val="FF0000"/>
              </a:buClr>
              <a:buSzPct val="100000"/>
              <a:buChar char="•"/>
            </a:pPr>
            <a:r>
              <a:rPr lang="en-US"/>
              <a:t>Certificates must be issued by one of the list of Trusted CA in order to be trusted. (ie the public key in the certificate maps to the subject)</a:t>
            </a:r>
            <a:endParaRPr/>
          </a:p>
          <a:p>
            <a:pPr marL="342900" lvl="0" indent="-342900" algn="l" rtl="0">
              <a:lnSpc>
                <a:spcPct val="100000"/>
              </a:lnSpc>
              <a:spcBef>
                <a:spcPts val="340"/>
              </a:spcBef>
              <a:spcAft>
                <a:spcPts val="0"/>
              </a:spcAft>
              <a:buClr>
                <a:srgbClr val="FF0000"/>
              </a:buClr>
              <a:buSzPct val="100000"/>
              <a:buNone/>
            </a:pPr>
            <a:endParaRPr>
              <a:solidFill>
                <a:srgbClr val="FF0000"/>
              </a:solidFill>
            </a:endParaRPr>
          </a:p>
          <a:p>
            <a:pPr marL="0" lvl="0" indent="0" algn="l" rtl="0">
              <a:lnSpc>
                <a:spcPct val="100000"/>
              </a:lnSpc>
              <a:spcBef>
                <a:spcPts val="360"/>
              </a:spcBef>
              <a:spcAft>
                <a:spcPts val="0"/>
              </a:spcAft>
              <a:buSzPct val="97297"/>
              <a:buNone/>
            </a:pPr>
            <a:r>
              <a:rPr lang="en-US"/>
              <a:t>Certificate Search</a:t>
            </a:r>
            <a:endParaRPr u="sng">
              <a:solidFill>
                <a:schemeClr val="hlink"/>
              </a:solidFill>
              <a:hlinkClick r:id="rId3"/>
            </a:endParaRPr>
          </a:p>
          <a:p>
            <a:pPr marL="342900" lvl="0" indent="-215900" algn="l" rtl="0">
              <a:lnSpc>
                <a:spcPct val="100000"/>
              </a:lnSpc>
              <a:spcBef>
                <a:spcPts val="400"/>
              </a:spcBef>
              <a:spcAft>
                <a:spcPts val="0"/>
              </a:spcAft>
              <a:buClr>
                <a:srgbClr val="FF0000"/>
              </a:buClr>
              <a:buSzPct val="108108"/>
              <a:buNone/>
            </a:pPr>
            <a:r>
              <a:rPr lang="en-US" u="sng">
                <a:solidFill>
                  <a:schemeClr val="hlink"/>
                </a:solidFill>
                <a:hlinkClick r:id="rId3"/>
              </a:rPr>
              <a:t>https://crt.sh/</a:t>
            </a:r>
            <a:endParaRPr/>
          </a:p>
          <a:p>
            <a:pPr marL="342900" lvl="0" indent="-342900" algn="l" rtl="0">
              <a:lnSpc>
                <a:spcPct val="100000"/>
              </a:lnSpc>
              <a:spcBef>
                <a:spcPts val="340"/>
              </a:spcBef>
              <a:spcAft>
                <a:spcPts val="0"/>
              </a:spcAft>
              <a:buClr>
                <a:srgbClr val="FF0000"/>
              </a:buClr>
              <a:buSzPct val="100000"/>
              <a:buNone/>
            </a:pPr>
            <a:endParaRPr>
              <a:solidFill>
                <a:srgbClr val="FF0000"/>
              </a:solidFill>
            </a:endParaRPr>
          </a:p>
          <a:p>
            <a:pPr marL="342900" lvl="0" indent="-342900" algn="l" rtl="0">
              <a:lnSpc>
                <a:spcPct val="100000"/>
              </a:lnSpc>
              <a:spcBef>
                <a:spcPts val="340"/>
              </a:spcBef>
              <a:spcAft>
                <a:spcPts val="0"/>
              </a:spcAft>
              <a:buClr>
                <a:srgbClr val="FF0000"/>
              </a:buClr>
              <a:buSzPct val="100000"/>
              <a:buNone/>
            </a:pPr>
            <a:endParaRPr/>
          </a:p>
        </p:txBody>
      </p:sp>
      <p:pic>
        <p:nvPicPr>
          <p:cNvPr id="620" name="Google Shape;620;p31"/>
          <p:cNvPicPr preferRelativeResize="0"/>
          <p:nvPr/>
        </p:nvPicPr>
        <p:blipFill rotWithShape="1">
          <a:blip r:embed="rId4">
            <a:alphaModFix/>
          </a:blip>
          <a:srcRect/>
          <a:stretch/>
        </p:blipFill>
        <p:spPr>
          <a:xfrm>
            <a:off x="6400800" y="990600"/>
            <a:ext cx="4065334" cy="3352800"/>
          </a:xfrm>
          <a:prstGeom prst="rect">
            <a:avLst/>
          </a:prstGeom>
          <a:noFill/>
          <a:ln>
            <a:noFill/>
          </a:ln>
        </p:spPr>
      </p:pic>
      <p:sp>
        <p:nvSpPr>
          <p:cNvPr id="621" name="Google Shape;621;p31"/>
          <p:cNvSpPr txBox="1"/>
          <p:nvPr/>
        </p:nvSpPr>
        <p:spPr>
          <a:xfrm>
            <a:off x="7162800" y="609600"/>
            <a:ext cx="262732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Windows Certificate Store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2"/>
          <p:cNvSpPr txBox="1">
            <a:spLocks noGrp="1"/>
          </p:cNvSpPr>
          <p:nvPr>
            <p:ph type="title"/>
          </p:nvPr>
        </p:nvSpPr>
        <p:spPr>
          <a:xfrm>
            <a:off x="609600" y="80387"/>
            <a:ext cx="10972800" cy="743578"/>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3200"/>
              <a:buFont typeface="Calibri"/>
              <a:buNone/>
            </a:pPr>
            <a:r>
              <a:rPr lang="en-US"/>
              <a:t>SSL/TLS - Secure Socket Layer</a:t>
            </a:r>
            <a:endParaRPr/>
          </a:p>
        </p:txBody>
      </p:sp>
      <p:sp>
        <p:nvSpPr>
          <p:cNvPr id="628" name="Google Shape;628;p32"/>
          <p:cNvSpPr txBox="1">
            <a:spLocks noGrp="1"/>
          </p:cNvSpPr>
          <p:nvPr>
            <p:ph type="body" idx="1"/>
          </p:nvPr>
        </p:nvSpPr>
        <p:spPr>
          <a:xfrm>
            <a:off x="1981200" y="823967"/>
            <a:ext cx="8077200" cy="2833633"/>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00000"/>
              </a:lnSpc>
              <a:spcBef>
                <a:spcPts val="0"/>
              </a:spcBef>
              <a:spcAft>
                <a:spcPts val="0"/>
              </a:spcAft>
              <a:buClr>
                <a:srgbClr val="FF0000"/>
              </a:buClr>
              <a:buSzPts val="2000"/>
              <a:buChar char="•"/>
            </a:pPr>
            <a:r>
              <a:rPr lang="en-US"/>
              <a:t>SSL/TLS is the de facto standard in protecting transmission on the Internet. </a:t>
            </a:r>
            <a:endParaRPr/>
          </a:p>
          <a:p>
            <a:pPr marL="342900" lvl="0" indent="-342900" algn="l" rtl="0">
              <a:lnSpc>
                <a:spcPct val="100000"/>
              </a:lnSpc>
              <a:spcBef>
                <a:spcPts val="400"/>
              </a:spcBef>
              <a:spcAft>
                <a:spcPts val="0"/>
              </a:spcAft>
              <a:buClr>
                <a:srgbClr val="FF0000"/>
              </a:buClr>
              <a:buSzPts val="2000"/>
              <a:buChar char="•"/>
            </a:pPr>
            <a:r>
              <a:rPr lang="en-US"/>
              <a:t>TLS is the new name for SSL.  For simplicity, we shall refer to it as SSL</a:t>
            </a:r>
            <a:endParaRPr/>
          </a:p>
          <a:p>
            <a:pPr marL="342900" lvl="0" indent="-342900" algn="l" rtl="0">
              <a:lnSpc>
                <a:spcPct val="100000"/>
              </a:lnSpc>
              <a:spcBef>
                <a:spcPts val="400"/>
              </a:spcBef>
              <a:spcAft>
                <a:spcPts val="0"/>
              </a:spcAft>
              <a:buClr>
                <a:srgbClr val="FF0000"/>
              </a:buClr>
              <a:buSzPts val="2000"/>
              <a:buChar char="•"/>
            </a:pPr>
            <a:r>
              <a:rPr lang="en-US"/>
              <a:t>Client uses a public key from the server’s certificate to initiate a encrypted session that exchange a shared secret key </a:t>
            </a:r>
            <a:endParaRPr/>
          </a:p>
          <a:p>
            <a:pPr marL="742950" lvl="1" indent="-285750" algn="l" rtl="0">
              <a:lnSpc>
                <a:spcPct val="100000"/>
              </a:lnSpc>
              <a:spcBef>
                <a:spcPts val="360"/>
              </a:spcBef>
              <a:spcAft>
                <a:spcPts val="0"/>
              </a:spcAft>
              <a:buClr>
                <a:srgbClr val="FF0000"/>
              </a:buClr>
              <a:buSzPts val="1800"/>
              <a:buChar char="–"/>
            </a:pPr>
            <a:r>
              <a:rPr lang="en-US">
                <a:solidFill>
                  <a:srgbClr val="FF0000"/>
                </a:solidFill>
              </a:rPr>
              <a:t>The server’s certificate must be issued by a trusted CAs recognized by the client computer</a:t>
            </a:r>
            <a:endParaRPr/>
          </a:p>
          <a:p>
            <a:pPr marL="342900" lvl="0" indent="-342900" algn="l" rtl="0">
              <a:lnSpc>
                <a:spcPct val="100000"/>
              </a:lnSpc>
              <a:spcBef>
                <a:spcPts val="400"/>
              </a:spcBef>
              <a:spcAft>
                <a:spcPts val="0"/>
              </a:spcAft>
              <a:buClr>
                <a:srgbClr val="FF0000"/>
              </a:buClr>
              <a:buSzPts val="2000"/>
              <a:buChar char="•"/>
            </a:pPr>
            <a:r>
              <a:rPr lang="en-US"/>
              <a:t>This shared secret key is for subsequent encrypted sessions using symmetric encryption/decryption</a:t>
            </a:r>
            <a:endParaRPr/>
          </a:p>
        </p:txBody>
      </p:sp>
      <p:graphicFrame>
        <p:nvGraphicFramePr>
          <p:cNvPr id="629" name="Google Shape;629;p32"/>
          <p:cNvGraphicFramePr/>
          <p:nvPr/>
        </p:nvGraphicFramePr>
        <p:xfrm>
          <a:off x="2514600" y="3657601"/>
          <a:ext cx="1736780" cy="1922463"/>
        </p:xfrm>
        <a:graphic>
          <a:graphicData uri="http://schemas.openxmlformats.org/presentationml/2006/ole">
            <mc:AlternateContent xmlns:mc="http://schemas.openxmlformats.org/markup-compatibility/2006">
              <mc:Choice xmlns:v="urn:schemas-microsoft-com:vml" Requires="v">
                <p:oleObj r:id="rId3" imgW="1736780" imgH="1922463" progId="Visio.Drawing.11">
                  <p:embed/>
                </p:oleObj>
              </mc:Choice>
              <mc:Fallback>
                <p:oleObj r:id="rId3" imgW="1736780" imgH="1922463" progId="Visio.Drawing.11">
                  <p:embed/>
                  <p:pic>
                    <p:nvPicPr>
                      <p:cNvPr id="629" name="Google Shape;629;p32"/>
                      <p:cNvPicPr preferRelativeResize="0"/>
                      <p:nvPr/>
                    </p:nvPicPr>
                    <p:blipFill rotWithShape="1">
                      <a:blip r:embed="rId4">
                        <a:alphaModFix/>
                      </a:blip>
                      <a:srcRect/>
                      <a:stretch/>
                    </p:blipFill>
                    <p:spPr>
                      <a:xfrm>
                        <a:off x="2514600" y="3657601"/>
                        <a:ext cx="1736780" cy="1922463"/>
                      </a:xfrm>
                      <a:prstGeom prst="rect">
                        <a:avLst/>
                      </a:prstGeom>
                      <a:noFill/>
                      <a:ln>
                        <a:noFill/>
                      </a:ln>
                    </p:spPr>
                  </p:pic>
                </p:oleObj>
              </mc:Fallback>
            </mc:AlternateContent>
          </a:graphicData>
        </a:graphic>
      </p:graphicFrame>
      <p:graphicFrame>
        <p:nvGraphicFramePr>
          <p:cNvPr id="630" name="Google Shape;630;p32"/>
          <p:cNvGraphicFramePr/>
          <p:nvPr/>
        </p:nvGraphicFramePr>
        <p:xfrm>
          <a:off x="7315201" y="3657600"/>
          <a:ext cx="917741" cy="1776856"/>
        </p:xfrm>
        <a:graphic>
          <a:graphicData uri="http://schemas.openxmlformats.org/presentationml/2006/ole">
            <mc:AlternateContent xmlns:mc="http://schemas.openxmlformats.org/markup-compatibility/2006">
              <mc:Choice xmlns:v="urn:schemas-microsoft-com:vml" Requires="v">
                <p:oleObj r:id="rId5" imgW="917741" imgH="1776856" progId="Visio.Drawing.11">
                  <p:embed/>
                </p:oleObj>
              </mc:Choice>
              <mc:Fallback>
                <p:oleObj r:id="rId5" imgW="917741" imgH="1776856" progId="Visio.Drawing.11">
                  <p:embed/>
                  <p:pic>
                    <p:nvPicPr>
                      <p:cNvPr id="630" name="Google Shape;630;p32"/>
                      <p:cNvPicPr preferRelativeResize="0"/>
                      <p:nvPr/>
                    </p:nvPicPr>
                    <p:blipFill rotWithShape="1">
                      <a:blip r:embed="rId6">
                        <a:alphaModFix/>
                      </a:blip>
                      <a:srcRect/>
                      <a:stretch/>
                    </p:blipFill>
                    <p:spPr>
                      <a:xfrm>
                        <a:off x="7315201" y="3657600"/>
                        <a:ext cx="917741" cy="1776856"/>
                      </a:xfrm>
                      <a:prstGeom prst="rect">
                        <a:avLst/>
                      </a:prstGeom>
                      <a:noFill/>
                      <a:ln>
                        <a:noFill/>
                      </a:ln>
                    </p:spPr>
                  </p:pic>
                </p:oleObj>
              </mc:Fallback>
            </mc:AlternateContent>
          </a:graphicData>
        </a:graphic>
      </p:graphicFrame>
      <p:sp>
        <p:nvSpPr>
          <p:cNvPr id="631" name="Google Shape;631;p32"/>
          <p:cNvSpPr/>
          <p:nvPr/>
        </p:nvSpPr>
        <p:spPr>
          <a:xfrm>
            <a:off x="4191000" y="4267200"/>
            <a:ext cx="3188566" cy="743958"/>
          </a:xfrm>
          <a:prstGeom prst="leftRightArrow">
            <a:avLst>
              <a:gd name="adj1" fmla="val 50000"/>
              <a:gd name="adj2" fmla="val 50000"/>
            </a:avLst>
          </a:prstGeom>
          <a:gradFill>
            <a:gsLst>
              <a:gs pos="0">
                <a:srgbClr val="2D5C97"/>
              </a:gs>
              <a:gs pos="80000">
                <a:srgbClr val="3C7AC5"/>
              </a:gs>
              <a:gs pos="100000">
                <a:srgbClr val="397BC9"/>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aphicFrame>
        <p:nvGraphicFramePr>
          <p:cNvPr id="632" name="Google Shape;632;p32"/>
          <p:cNvGraphicFramePr/>
          <p:nvPr/>
        </p:nvGraphicFramePr>
        <p:xfrm>
          <a:off x="5631994" y="4834961"/>
          <a:ext cx="319214" cy="637029"/>
        </p:xfrm>
        <a:graphic>
          <a:graphicData uri="http://schemas.openxmlformats.org/presentationml/2006/ole">
            <mc:AlternateContent xmlns:mc="http://schemas.openxmlformats.org/markup-compatibility/2006">
              <mc:Choice xmlns:v="urn:schemas-microsoft-com:vml" Requires="v">
                <p:oleObj r:id="rId7" imgW="319214" imgH="637029" progId="Visio.Drawing.11">
                  <p:embed/>
                </p:oleObj>
              </mc:Choice>
              <mc:Fallback>
                <p:oleObj r:id="rId7" imgW="319214" imgH="637029" progId="Visio.Drawing.11">
                  <p:embed/>
                  <p:pic>
                    <p:nvPicPr>
                      <p:cNvPr id="632" name="Google Shape;632;p32"/>
                      <p:cNvPicPr preferRelativeResize="0"/>
                      <p:nvPr/>
                    </p:nvPicPr>
                    <p:blipFill rotWithShape="1">
                      <a:blip r:embed="rId8">
                        <a:alphaModFix/>
                      </a:blip>
                      <a:srcRect/>
                      <a:stretch/>
                    </p:blipFill>
                    <p:spPr>
                      <a:xfrm>
                        <a:off x="5631994" y="4834961"/>
                        <a:ext cx="319214" cy="637029"/>
                      </a:xfrm>
                      <a:prstGeom prst="rect">
                        <a:avLst/>
                      </a:prstGeom>
                      <a:noFill/>
                      <a:ln>
                        <a:noFill/>
                      </a:ln>
                    </p:spPr>
                  </p:pic>
                </p:oleObj>
              </mc:Fallback>
            </mc:AlternateContent>
          </a:graphicData>
        </a:graphic>
      </p:graphicFrame>
      <p:graphicFrame>
        <p:nvGraphicFramePr>
          <p:cNvPr id="633" name="Google Shape;633;p32"/>
          <p:cNvGraphicFramePr/>
          <p:nvPr/>
        </p:nvGraphicFramePr>
        <p:xfrm>
          <a:off x="7391400" y="4876801"/>
          <a:ext cx="917742" cy="1776855"/>
        </p:xfrm>
        <a:graphic>
          <a:graphicData uri="http://schemas.openxmlformats.org/presentationml/2006/ole">
            <mc:AlternateContent xmlns:mc="http://schemas.openxmlformats.org/markup-compatibility/2006">
              <mc:Choice xmlns:v="urn:schemas-microsoft-com:vml" Requires="v">
                <p:oleObj r:id="rId5" imgW="917742" imgH="1776855" progId="Visio.Drawing.11">
                  <p:embed/>
                </p:oleObj>
              </mc:Choice>
              <mc:Fallback>
                <p:oleObj r:id="rId5" imgW="917742" imgH="1776855" progId="Visio.Drawing.11">
                  <p:embed/>
                  <p:pic>
                    <p:nvPicPr>
                      <p:cNvPr id="633" name="Google Shape;633;p32"/>
                      <p:cNvPicPr preferRelativeResize="0"/>
                      <p:nvPr/>
                    </p:nvPicPr>
                    <p:blipFill rotWithShape="1">
                      <a:blip r:embed="rId6">
                        <a:alphaModFix/>
                      </a:blip>
                      <a:srcRect/>
                      <a:stretch/>
                    </p:blipFill>
                    <p:spPr>
                      <a:xfrm>
                        <a:off x="7391400" y="4876801"/>
                        <a:ext cx="917742" cy="1776855"/>
                      </a:xfrm>
                      <a:prstGeom prst="rect">
                        <a:avLst/>
                      </a:prstGeom>
                      <a:noFill/>
                      <a:ln>
                        <a:noFill/>
                      </a:ln>
                    </p:spPr>
                  </p:pic>
                </p:oleObj>
              </mc:Fallback>
            </mc:AlternateContent>
          </a:graphicData>
        </a:graphic>
      </p:graphicFrame>
      <p:sp>
        <p:nvSpPr>
          <p:cNvPr id="634" name="Google Shape;634;p32"/>
          <p:cNvSpPr/>
          <p:nvPr/>
        </p:nvSpPr>
        <p:spPr>
          <a:xfrm>
            <a:off x="4191000" y="5181600"/>
            <a:ext cx="3188566" cy="743958"/>
          </a:xfrm>
          <a:prstGeom prst="leftRightArrow">
            <a:avLst>
              <a:gd name="adj1" fmla="val 50000"/>
              <a:gd name="adj2" fmla="val 50000"/>
            </a:avLst>
          </a:prstGeom>
          <a:gradFill>
            <a:gsLst>
              <a:gs pos="0">
                <a:srgbClr val="2D5C97"/>
              </a:gs>
              <a:gs pos="80000">
                <a:srgbClr val="3C7AC5"/>
              </a:gs>
              <a:gs pos="100000">
                <a:srgbClr val="397BC9"/>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aphicFrame>
        <p:nvGraphicFramePr>
          <p:cNvPr id="635" name="Google Shape;635;p32"/>
          <p:cNvGraphicFramePr/>
          <p:nvPr/>
        </p:nvGraphicFramePr>
        <p:xfrm>
          <a:off x="2667000" y="5105400"/>
          <a:ext cx="1016446" cy="1401464"/>
        </p:xfrm>
        <a:graphic>
          <a:graphicData uri="http://schemas.openxmlformats.org/presentationml/2006/ole">
            <mc:AlternateContent xmlns:mc="http://schemas.openxmlformats.org/markup-compatibility/2006">
              <mc:Choice xmlns:v="urn:schemas-microsoft-com:vml" Requires="v">
                <p:oleObj r:id="rId9" imgW="1016446" imgH="1401464" progId="Visio.Drawing.11">
                  <p:embed/>
                </p:oleObj>
              </mc:Choice>
              <mc:Fallback>
                <p:oleObj r:id="rId9" imgW="1016446" imgH="1401464" progId="Visio.Drawing.11">
                  <p:embed/>
                  <p:pic>
                    <p:nvPicPr>
                      <p:cNvPr id="635" name="Google Shape;635;p32"/>
                      <p:cNvPicPr preferRelativeResize="0"/>
                      <p:nvPr/>
                    </p:nvPicPr>
                    <p:blipFill rotWithShape="1">
                      <a:blip r:embed="rId10">
                        <a:alphaModFix/>
                      </a:blip>
                      <a:srcRect/>
                      <a:stretch/>
                    </p:blipFill>
                    <p:spPr>
                      <a:xfrm>
                        <a:off x="2667000" y="5105400"/>
                        <a:ext cx="1016446" cy="1401464"/>
                      </a:xfrm>
                      <a:prstGeom prst="rect">
                        <a:avLst/>
                      </a:prstGeom>
                      <a:noFill/>
                      <a:ln>
                        <a:noFill/>
                      </a:ln>
                    </p:spPr>
                  </p:pic>
                </p:oleObj>
              </mc:Fallback>
            </mc:AlternateContent>
          </a:graphicData>
        </a:graphic>
      </p:graphicFrame>
      <p:graphicFrame>
        <p:nvGraphicFramePr>
          <p:cNvPr id="636" name="Google Shape;636;p32"/>
          <p:cNvGraphicFramePr/>
          <p:nvPr/>
        </p:nvGraphicFramePr>
        <p:xfrm>
          <a:off x="4191000" y="5638800"/>
          <a:ext cx="363316" cy="571050"/>
        </p:xfrm>
        <a:graphic>
          <a:graphicData uri="http://schemas.openxmlformats.org/presentationml/2006/ole">
            <mc:AlternateContent xmlns:mc="http://schemas.openxmlformats.org/markup-compatibility/2006">
              <mc:Choice xmlns:v="urn:schemas-microsoft-com:vml" Requires="v">
                <p:oleObj r:id="rId11" imgW="363316" imgH="571050" progId="Visio.Drawing.11">
                  <p:embed/>
                </p:oleObj>
              </mc:Choice>
              <mc:Fallback>
                <p:oleObj r:id="rId11" imgW="363316" imgH="571050" progId="Visio.Drawing.11">
                  <p:embed/>
                  <p:pic>
                    <p:nvPicPr>
                      <p:cNvPr id="636" name="Google Shape;636;p32"/>
                      <p:cNvPicPr preferRelativeResize="0"/>
                      <p:nvPr/>
                    </p:nvPicPr>
                    <p:blipFill rotWithShape="1">
                      <a:blip r:embed="rId12">
                        <a:alphaModFix/>
                      </a:blip>
                      <a:srcRect/>
                      <a:stretch/>
                    </p:blipFill>
                    <p:spPr>
                      <a:xfrm>
                        <a:off x="4191000" y="5638800"/>
                        <a:ext cx="363316" cy="571050"/>
                      </a:xfrm>
                      <a:prstGeom prst="rect">
                        <a:avLst/>
                      </a:prstGeom>
                      <a:noFill/>
                      <a:ln>
                        <a:noFill/>
                      </a:ln>
                    </p:spPr>
                  </p:pic>
                </p:oleObj>
              </mc:Fallback>
            </mc:AlternateContent>
          </a:graphicData>
        </a:graphic>
      </p:graphicFrame>
      <p:graphicFrame>
        <p:nvGraphicFramePr>
          <p:cNvPr id="637" name="Google Shape;637;p32"/>
          <p:cNvGraphicFramePr/>
          <p:nvPr/>
        </p:nvGraphicFramePr>
        <p:xfrm>
          <a:off x="7162800" y="5562600"/>
          <a:ext cx="363316" cy="647252"/>
        </p:xfrm>
        <a:graphic>
          <a:graphicData uri="http://schemas.openxmlformats.org/presentationml/2006/ole">
            <mc:AlternateContent xmlns:mc="http://schemas.openxmlformats.org/markup-compatibility/2006">
              <mc:Choice xmlns:v="urn:schemas-microsoft-com:vml" Requires="v">
                <p:oleObj r:id="rId11" imgW="363316" imgH="647252" progId="Visio.Drawing.11">
                  <p:embed/>
                </p:oleObj>
              </mc:Choice>
              <mc:Fallback>
                <p:oleObj r:id="rId11" imgW="363316" imgH="647252" progId="Visio.Drawing.11">
                  <p:embed/>
                  <p:pic>
                    <p:nvPicPr>
                      <p:cNvPr id="637" name="Google Shape;637;p32"/>
                      <p:cNvPicPr preferRelativeResize="0"/>
                      <p:nvPr/>
                    </p:nvPicPr>
                    <p:blipFill rotWithShape="1">
                      <a:blip r:embed="rId13">
                        <a:alphaModFix/>
                      </a:blip>
                      <a:srcRect/>
                      <a:stretch/>
                    </p:blipFill>
                    <p:spPr>
                      <a:xfrm>
                        <a:off x="7162800" y="5562600"/>
                        <a:ext cx="363316" cy="647252"/>
                      </a:xfrm>
                      <a:prstGeom prst="rect">
                        <a:avLst/>
                      </a:prstGeom>
                      <a:noFill/>
                      <a:ln>
                        <a:noFill/>
                      </a:ln>
                    </p:spPr>
                  </p:pic>
                </p:oleObj>
              </mc:Fallback>
            </mc:AlternateContent>
          </a:graphicData>
        </a:graphic>
      </p:graphicFrame>
      <p:graphicFrame>
        <p:nvGraphicFramePr>
          <p:cNvPr id="638" name="Google Shape;638;p32"/>
          <p:cNvGraphicFramePr/>
          <p:nvPr/>
        </p:nvGraphicFramePr>
        <p:xfrm>
          <a:off x="5638801" y="5638800"/>
          <a:ext cx="352817" cy="705282"/>
        </p:xfrm>
        <a:graphic>
          <a:graphicData uri="http://schemas.openxmlformats.org/presentationml/2006/ole">
            <mc:AlternateContent xmlns:mc="http://schemas.openxmlformats.org/markup-compatibility/2006">
              <mc:Choice xmlns:v="urn:schemas-microsoft-com:vml" Requires="v">
                <p:oleObj r:id="rId14" imgW="352817" imgH="705282" progId="Visio.Drawing.11">
                  <p:embed/>
                </p:oleObj>
              </mc:Choice>
              <mc:Fallback>
                <p:oleObj r:id="rId14" imgW="352817" imgH="705282" progId="Visio.Drawing.11">
                  <p:embed/>
                  <p:pic>
                    <p:nvPicPr>
                      <p:cNvPr id="638" name="Google Shape;638;p32"/>
                      <p:cNvPicPr preferRelativeResize="0"/>
                      <p:nvPr/>
                    </p:nvPicPr>
                    <p:blipFill rotWithShape="1">
                      <a:blip r:embed="rId15">
                        <a:alphaModFix/>
                      </a:blip>
                      <a:srcRect/>
                      <a:stretch/>
                    </p:blipFill>
                    <p:spPr>
                      <a:xfrm>
                        <a:off x="5638801" y="5638800"/>
                        <a:ext cx="352817" cy="705282"/>
                      </a:xfrm>
                      <a:prstGeom prst="rect">
                        <a:avLst/>
                      </a:prstGeom>
                      <a:noFill/>
                      <a:ln>
                        <a:noFill/>
                      </a:ln>
                    </p:spPr>
                  </p:pic>
                </p:oleObj>
              </mc:Fallback>
            </mc:AlternateContent>
          </a:graphicData>
        </a:graphic>
      </p:graphicFrame>
      <p:sp>
        <p:nvSpPr>
          <p:cNvPr id="639" name="Google Shape;639;p32"/>
          <p:cNvSpPr txBox="1"/>
          <p:nvPr/>
        </p:nvSpPr>
        <p:spPr>
          <a:xfrm>
            <a:off x="4419600" y="4495800"/>
            <a:ext cx="310995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Secured using Asymmetric keys</a:t>
            </a:r>
            <a:endParaRPr sz="1400" b="0" i="0" u="none" strike="noStrike" cap="none">
              <a:solidFill>
                <a:srgbClr val="000000"/>
              </a:solidFill>
              <a:latin typeface="Arial"/>
              <a:ea typeface="Arial"/>
              <a:cs typeface="Arial"/>
              <a:sym typeface="Arial"/>
            </a:endParaRPr>
          </a:p>
        </p:txBody>
      </p:sp>
      <p:sp>
        <p:nvSpPr>
          <p:cNvPr id="640" name="Google Shape;640;p32"/>
          <p:cNvSpPr txBox="1"/>
          <p:nvPr/>
        </p:nvSpPr>
        <p:spPr>
          <a:xfrm>
            <a:off x="4419601" y="5334000"/>
            <a:ext cx="297690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Secured using symmetric keys</a:t>
            </a:r>
            <a:endParaRPr sz="1400" b="0" i="0" u="none" strike="noStrike" cap="none">
              <a:solidFill>
                <a:srgbClr val="000000"/>
              </a:solidFill>
              <a:latin typeface="Arial"/>
              <a:ea typeface="Arial"/>
              <a:cs typeface="Arial"/>
              <a:sym typeface="Arial"/>
            </a:endParaRPr>
          </a:p>
        </p:txBody>
      </p:sp>
      <p:graphicFrame>
        <p:nvGraphicFramePr>
          <p:cNvPr id="641" name="Google Shape;641;p32"/>
          <p:cNvGraphicFramePr/>
          <p:nvPr/>
        </p:nvGraphicFramePr>
        <p:xfrm>
          <a:off x="6934200" y="3657601"/>
          <a:ext cx="369888" cy="725487"/>
        </p:xfrm>
        <a:graphic>
          <a:graphicData uri="http://schemas.openxmlformats.org/presentationml/2006/ole">
            <mc:AlternateContent xmlns:mc="http://schemas.openxmlformats.org/markup-compatibility/2006">
              <mc:Choice xmlns:v="urn:schemas-microsoft-com:vml" Requires="v">
                <p:oleObj r:id="rId16" imgW="369888" imgH="725487" progId="Visio.Drawing.11">
                  <p:embed/>
                </p:oleObj>
              </mc:Choice>
              <mc:Fallback>
                <p:oleObj r:id="rId16" imgW="369888" imgH="725487" progId="Visio.Drawing.11">
                  <p:embed/>
                  <p:pic>
                    <p:nvPicPr>
                      <p:cNvPr id="641" name="Google Shape;641;p32"/>
                      <p:cNvPicPr preferRelativeResize="0"/>
                      <p:nvPr/>
                    </p:nvPicPr>
                    <p:blipFill rotWithShape="1">
                      <a:blip r:embed="rId17">
                        <a:alphaModFix/>
                      </a:blip>
                      <a:srcRect/>
                      <a:stretch/>
                    </p:blipFill>
                    <p:spPr>
                      <a:xfrm>
                        <a:off x="6934200" y="3657601"/>
                        <a:ext cx="369888" cy="725487"/>
                      </a:xfrm>
                      <a:prstGeom prst="rect">
                        <a:avLst/>
                      </a:prstGeom>
                      <a:noFill/>
                      <a:ln>
                        <a:noFill/>
                      </a:ln>
                    </p:spPr>
                  </p:pic>
                </p:oleObj>
              </mc:Fallback>
            </mc:AlternateContent>
          </a:graphicData>
        </a:graphic>
      </p:graphicFrame>
      <p:graphicFrame>
        <p:nvGraphicFramePr>
          <p:cNvPr id="642" name="Google Shape;642;p32"/>
          <p:cNvGraphicFramePr/>
          <p:nvPr/>
        </p:nvGraphicFramePr>
        <p:xfrm>
          <a:off x="4800601" y="3733801"/>
          <a:ext cx="369887" cy="725487"/>
        </p:xfrm>
        <a:graphic>
          <a:graphicData uri="http://schemas.openxmlformats.org/presentationml/2006/ole">
            <mc:AlternateContent xmlns:mc="http://schemas.openxmlformats.org/markup-compatibility/2006">
              <mc:Choice xmlns:v="urn:schemas-microsoft-com:vml" Requires="v">
                <p:oleObj r:id="rId18" imgW="369887" imgH="725487" progId="Visio.Drawing.11">
                  <p:embed/>
                </p:oleObj>
              </mc:Choice>
              <mc:Fallback>
                <p:oleObj r:id="rId18" imgW="369887" imgH="725487" progId="Visio.Drawing.11">
                  <p:embed/>
                  <p:pic>
                    <p:nvPicPr>
                      <p:cNvPr id="642" name="Google Shape;642;p32"/>
                      <p:cNvPicPr preferRelativeResize="0"/>
                      <p:nvPr/>
                    </p:nvPicPr>
                    <p:blipFill rotWithShape="1">
                      <a:blip r:embed="rId19">
                        <a:alphaModFix/>
                      </a:blip>
                      <a:srcRect/>
                      <a:stretch/>
                    </p:blipFill>
                    <p:spPr>
                      <a:xfrm>
                        <a:off x="4800601" y="3733801"/>
                        <a:ext cx="369887" cy="725487"/>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8">
                                            <p:txEl>
                                              <p:pRg st="0" end="0"/>
                                            </p:txEl>
                                          </p:spTgt>
                                        </p:tgtEl>
                                        <p:attrNameLst>
                                          <p:attrName>style.visibility</p:attrName>
                                        </p:attrNameLst>
                                      </p:cBhvr>
                                      <p:to>
                                        <p:strVal val="visible"/>
                                      </p:to>
                                    </p:set>
                                    <p:animEffect transition="in" filter="fade">
                                      <p:cBhvr>
                                        <p:cTn id="7" dur="500"/>
                                        <p:tgtEl>
                                          <p:spTgt spid="6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8">
                                            <p:txEl>
                                              <p:pRg st="1" end="1"/>
                                            </p:txEl>
                                          </p:spTgt>
                                        </p:tgtEl>
                                        <p:attrNameLst>
                                          <p:attrName>style.visibility</p:attrName>
                                        </p:attrNameLst>
                                      </p:cBhvr>
                                      <p:to>
                                        <p:strVal val="visible"/>
                                      </p:to>
                                    </p:set>
                                    <p:animEffect transition="in" filter="fade">
                                      <p:cBhvr>
                                        <p:cTn id="12" dur="500"/>
                                        <p:tgtEl>
                                          <p:spTgt spid="6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8">
                                            <p:txEl>
                                              <p:pRg st="2" end="2"/>
                                            </p:txEl>
                                          </p:spTgt>
                                        </p:tgtEl>
                                        <p:attrNameLst>
                                          <p:attrName>style.visibility</p:attrName>
                                        </p:attrNameLst>
                                      </p:cBhvr>
                                      <p:to>
                                        <p:strVal val="visible"/>
                                      </p:to>
                                    </p:set>
                                    <p:animEffect transition="in" filter="fade">
                                      <p:cBhvr>
                                        <p:cTn id="17" dur="500"/>
                                        <p:tgtEl>
                                          <p:spTgt spid="6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8">
                                            <p:txEl>
                                              <p:pRg st="3" end="3"/>
                                            </p:txEl>
                                          </p:spTgt>
                                        </p:tgtEl>
                                        <p:attrNameLst>
                                          <p:attrName>style.visibility</p:attrName>
                                        </p:attrNameLst>
                                      </p:cBhvr>
                                      <p:to>
                                        <p:strVal val="visible"/>
                                      </p:to>
                                    </p:set>
                                    <p:animEffect transition="in" filter="fade">
                                      <p:cBhvr>
                                        <p:cTn id="22" dur="500"/>
                                        <p:tgtEl>
                                          <p:spTgt spid="6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28">
                                            <p:txEl>
                                              <p:pRg st="4" end="4"/>
                                            </p:txEl>
                                          </p:spTgt>
                                        </p:tgtEl>
                                        <p:attrNameLst>
                                          <p:attrName>style.visibility</p:attrName>
                                        </p:attrNameLst>
                                      </p:cBhvr>
                                      <p:to>
                                        <p:strVal val="visible"/>
                                      </p:to>
                                    </p:set>
                                    <p:animEffect transition="in" filter="fade">
                                      <p:cBhvr>
                                        <p:cTn id="27" dur="500"/>
                                        <p:tgtEl>
                                          <p:spTgt spid="62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3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33"/>
          <p:cNvSpPr txBox="1">
            <a:spLocks noGrp="1"/>
          </p:cNvSpPr>
          <p:nvPr>
            <p:ph type="title"/>
          </p:nvPr>
        </p:nvSpPr>
        <p:spPr>
          <a:xfrm>
            <a:off x="-105295" y="453818"/>
            <a:ext cx="12208000" cy="114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t>Unauthorised Access on the Network</a:t>
            </a:r>
            <a:br>
              <a:rPr lang="en-US"/>
            </a:br>
            <a:endParaRPr/>
          </a:p>
        </p:txBody>
      </p:sp>
      <p:pic>
        <p:nvPicPr>
          <p:cNvPr id="648" name="Google Shape;648;p33" descr="Image result for Internet cloud  symbol png"/>
          <p:cNvPicPr preferRelativeResize="0"/>
          <p:nvPr/>
        </p:nvPicPr>
        <p:blipFill rotWithShape="1">
          <a:blip r:embed="rId3">
            <a:alphaModFix/>
          </a:blip>
          <a:srcRect/>
          <a:stretch/>
        </p:blipFill>
        <p:spPr>
          <a:xfrm>
            <a:off x="4216468" y="1460966"/>
            <a:ext cx="2838450" cy="2428875"/>
          </a:xfrm>
          <a:prstGeom prst="rect">
            <a:avLst/>
          </a:prstGeom>
          <a:noFill/>
          <a:ln>
            <a:noFill/>
          </a:ln>
        </p:spPr>
      </p:pic>
      <p:pic>
        <p:nvPicPr>
          <p:cNvPr id="649" name="Google Shape;649;p33" descr="Image result for home network symbol png"/>
          <p:cNvPicPr preferRelativeResize="0"/>
          <p:nvPr/>
        </p:nvPicPr>
        <p:blipFill rotWithShape="1">
          <a:blip r:embed="rId4">
            <a:alphaModFix/>
          </a:blip>
          <a:srcRect/>
          <a:stretch/>
        </p:blipFill>
        <p:spPr>
          <a:xfrm>
            <a:off x="9335283" y="3207096"/>
            <a:ext cx="1350962" cy="1350962"/>
          </a:xfrm>
          <a:prstGeom prst="rect">
            <a:avLst/>
          </a:prstGeom>
          <a:noFill/>
          <a:ln>
            <a:noFill/>
          </a:ln>
        </p:spPr>
      </p:pic>
      <p:pic>
        <p:nvPicPr>
          <p:cNvPr id="650" name="Google Shape;650;p33" descr="Image result for computer symbol  white on black png"/>
          <p:cNvPicPr preferRelativeResize="0"/>
          <p:nvPr/>
        </p:nvPicPr>
        <p:blipFill rotWithShape="1">
          <a:blip r:embed="rId5">
            <a:alphaModFix/>
          </a:blip>
          <a:srcRect/>
          <a:stretch/>
        </p:blipFill>
        <p:spPr>
          <a:xfrm>
            <a:off x="8972349" y="4239820"/>
            <a:ext cx="1317625" cy="1317625"/>
          </a:xfrm>
          <a:prstGeom prst="rect">
            <a:avLst/>
          </a:prstGeom>
          <a:noFill/>
          <a:ln>
            <a:noFill/>
          </a:ln>
        </p:spPr>
      </p:pic>
      <p:pic>
        <p:nvPicPr>
          <p:cNvPr id="651" name="Google Shape;651;p33" descr="Image result for computer symbol  white on black png"/>
          <p:cNvPicPr preferRelativeResize="0"/>
          <p:nvPr/>
        </p:nvPicPr>
        <p:blipFill rotWithShape="1">
          <a:blip r:embed="rId6">
            <a:alphaModFix/>
          </a:blip>
          <a:srcRect/>
          <a:stretch/>
        </p:blipFill>
        <p:spPr>
          <a:xfrm>
            <a:off x="10027432" y="4273157"/>
            <a:ext cx="1317625" cy="1317625"/>
          </a:xfrm>
          <a:prstGeom prst="rect">
            <a:avLst/>
          </a:prstGeom>
          <a:noFill/>
          <a:ln>
            <a:noFill/>
          </a:ln>
        </p:spPr>
      </p:pic>
      <p:sp>
        <p:nvSpPr>
          <p:cNvPr id="652" name="Google Shape;652;p33"/>
          <p:cNvSpPr txBox="1">
            <a:spLocks noGrp="1"/>
          </p:cNvSpPr>
          <p:nvPr>
            <p:ph type="body" idx="1"/>
          </p:nvPr>
        </p:nvSpPr>
        <p:spPr>
          <a:xfrm>
            <a:off x="222250" y="869949"/>
            <a:ext cx="3994200" cy="5118000"/>
          </a:xfrm>
          <a:prstGeom prst="rect">
            <a:avLst/>
          </a:prstGeom>
          <a:noFill/>
          <a:ln>
            <a:noFill/>
          </a:ln>
        </p:spPr>
        <p:txBody>
          <a:bodyPr spcFirstLastPara="1" wrap="square" lIns="91425" tIns="91425" rIns="91425" bIns="91425" anchor="t" anchorCtr="0">
            <a:noAutofit/>
          </a:bodyPr>
          <a:lstStyle/>
          <a:p>
            <a:pPr marL="355600" lvl="0" indent="-355600" algn="l" rtl="0">
              <a:lnSpc>
                <a:spcPct val="100000"/>
              </a:lnSpc>
              <a:spcBef>
                <a:spcPts val="0"/>
              </a:spcBef>
              <a:spcAft>
                <a:spcPts val="0"/>
              </a:spcAft>
              <a:buSzPts val="2800"/>
              <a:buFont typeface="Noto Sans Symbols"/>
              <a:buChar char="▪"/>
            </a:pPr>
            <a:r>
              <a:rPr lang="en-US" b="1" u="sng"/>
              <a:t>Firewall</a:t>
            </a:r>
            <a:endParaRPr/>
          </a:p>
          <a:p>
            <a:pPr marL="0" lvl="0" indent="0" algn="l" rtl="0">
              <a:lnSpc>
                <a:spcPct val="100000"/>
              </a:lnSpc>
              <a:spcBef>
                <a:spcPts val="0"/>
              </a:spcBef>
              <a:spcAft>
                <a:spcPts val="0"/>
              </a:spcAft>
              <a:buSzPts val="2800"/>
              <a:buNone/>
            </a:pPr>
            <a:r>
              <a:rPr lang="en-US"/>
              <a:t>- prevents unauthorised access </a:t>
            </a:r>
            <a:endParaRPr/>
          </a:p>
          <a:p>
            <a:pPr marL="719138" lvl="1" indent="-268288" algn="l" rtl="0">
              <a:lnSpc>
                <a:spcPct val="100000"/>
              </a:lnSpc>
              <a:spcBef>
                <a:spcPts val="0"/>
              </a:spcBef>
              <a:spcAft>
                <a:spcPts val="0"/>
              </a:spcAft>
              <a:buSzPts val="2000"/>
              <a:buChar char="▪"/>
            </a:pPr>
            <a:r>
              <a:rPr lang="en-US"/>
              <a:t>Physical network device that is located between a public and a private network </a:t>
            </a:r>
            <a:endParaRPr/>
          </a:p>
          <a:p>
            <a:pPr marL="719138" lvl="1" indent="-268288" algn="l" rtl="0">
              <a:lnSpc>
                <a:spcPct val="100000"/>
              </a:lnSpc>
              <a:spcBef>
                <a:spcPts val="0"/>
              </a:spcBef>
              <a:spcAft>
                <a:spcPts val="0"/>
              </a:spcAft>
              <a:buSzPts val="2000"/>
              <a:buChar char="▪"/>
            </a:pPr>
            <a:r>
              <a:rPr lang="en-US"/>
              <a:t>Software that runs on a computer.</a:t>
            </a:r>
            <a:endParaRPr/>
          </a:p>
          <a:p>
            <a:pPr marL="450850" lvl="1" indent="0" algn="l" rtl="0">
              <a:lnSpc>
                <a:spcPct val="100000"/>
              </a:lnSpc>
              <a:spcBef>
                <a:spcPts val="0"/>
              </a:spcBef>
              <a:spcAft>
                <a:spcPts val="0"/>
              </a:spcAft>
              <a:buSzPts val="2000"/>
              <a:buNone/>
            </a:pPr>
            <a:endParaRPr/>
          </a:p>
          <a:p>
            <a:pPr marL="0" lvl="0" indent="0" algn="l" rtl="0">
              <a:lnSpc>
                <a:spcPct val="100000"/>
              </a:lnSpc>
              <a:spcBef>
                <a:spcPts val="0"/>
              </a:spcBef>
              <a:spcAft>
                <a:spcPts val="0"/>
              </a:spcAft>
              <a:buSzPts val="2800"/>
              <a:buNone/>
            </a:pPr>
            <a:r>
              <a:rPr lang="en-US"/>
              <a:t>-Monitors the traffic on the network</a:t>
            </a:r>
            <a:endParaRPr/>
          </a:p>
          <a:p>
            <a:pPr marL="438150" lvl="1" indent="-342900" algn="l" rtl="0">
              <a:lnSpc>
                <a:spcPct val="100000"/>
              </a:lnSpc>
              <a:spcBef>
                <a:spcPts val="0"/>
              </a:spcBef>
              <a:spcAft>
                <a:spcPts val="0"/>
              </a:spcAft>
              <a:buSzPts val="2000"/>
              <a:buFont typeface="Noto Sans Symbols"/>
              <a:buChar char="⮚"/>
            </a:pPr>
            <a:r>
              <a:rPr lang="en-US"/>
              <a:t>identifies the source and type of application trying to gain access to </a:t>
            </a:r>
            <a:endParaRPr/>
          </a:p>
          <a:p>
            <a:pPr marL="438150" lvl="1" indent="-342900" algn="l" rtl="0">
              <a:lnSpc>
                <a:spcPct val="100000"/>
              </a:lnSpc>
              <a:spcBef>
                <a:spcPts val="0"/>
              </a:spcBef>
              <a:spcAft>
                <a:spcPts val="0"/>
              </a:spcAft>
              <a:buSzPts val="2000"/>
              <a:buFont typeface="Noto Sans Symbols"/>
              <a:buChar char="⮚"/>
            </a:pPr>
            <a:r>
              <a:rPr lang="en-US"/>
              <a:t>Based on the rules configure, either block or allow access</a:t>
            </a:r>
            <a:endParaRPr/>
          </a:p>
        </p:txBody>
      </p:sp>
      <p:cxnSp>
        <p:nvCxnSpPr>
          <p:cNvPr id="653" name="Google Shape;653;p33"/>
          <p:cNvCxnSpPr/>
          <p:nvPr/>
        </p:nvCxnSpPr>
        <p:spPr>
          <a:xfrm>
            <a:off x="6824568" y="3000141"/>
            <a:ext cx="1028700" cy="556317"/>
          </a:xfrm>
          <a:prstGeom prst="straightConnector1">
            <a:avLst/>
          </a:prstGeom>
          <a:noFill/>
          <a:ln w="76200" cap="flat" cmpd="sng">
            <a:solidFill>
              <a:schemeClr val="lt1"/>
            </a:solidFill>
            <a:prstDash val="solid"/>
            <a:round/>
            <a:headEnd type="none" w="sm" len="sm"/>
            <a:tailEnd type="none" w="sm" len="sm"/>
          </a:ln>
        </p:spPr>
      </p:cxnSp>
      <p:pic>
        <p:nvPicPr>
          <p:cNvPr id="654" name="Google Shape;654;p33" descr="Image result for firewall symbol png"/>
          <p:cNvPicPr preferRelativeResize="0"/>
          <p:nvPr/>
        </p:nvPicPr>
        <p:blipFill rotWithShape="1">
          <a:blip r:embed="rId7">
            <a:alphaModFix/>
          </a:blip>
          <a:srcRect/>
          <a:stretch/>
        </p:blipFill>
        <p:spPr>
          <a:xfrm>
            <a:off x="7483380" y="3022020"/>
            <a:ext cx="1654566" cy="1654567"/>
          </a:xfrm>
          <a:prstGeom prst="rect">
            <a:avLst/>
          </a:prstGeom>
          <a:noFill/>
          <a:ln>
            <a:noFill/>
          </a:ln>
        </p:spPr>
      </p:pic>
      <p:cxnSp>
        <p:nvCxnSpPr>
          <p:cNvPr id="655" name="Google Shape;655;p33"/>
          <p:cNvCxnSpPr/>
          <p:nvPr/>
        </p:nvCxnSpPr>
        <p:spPr>
          <a:xfrm>
            <a:off x="8356198" y="3889841"/>
            <a:ext cx="1028700" cy="556317"/>
          </a:xfrm>
          <a:prstGeom prst="straightConnector1">
            <a:avLst/>
          </a:prstGeom>
          <a:noFill/>
          <a:ln w="76200" cap="flat" cmpd="sng">
            <a:solidFill>
              <a:schemeClr val="lt1"/>
            </a:solidFill>
            <a:prstDash val="solid"/>
            <a:round/>
            <a:headEnd type="none" w="sm" len="sm"/>
            <a:tailEnd type="none" w="sm" len="sm"/>
          </a:ln>
        </p:spPr>
      </p:cxnSp>
      <p:pic>
        <p:nvPicPr>
          <p:cNvPr id="656" name="Google Shape;656;p33" descr="Related image"/>
          <p:cNvPicPr preferRelativeResize="0"/>
          <p:nvPr/>
        </p:nvPicPr>
        <p:blipFill rotWithShape="1">
          <a:blip r:embed="rId8">
            <a:alphaModFix/>
          </a:blip>
          <a:srcRect/>
          <a:stretch/>
        </p:blipFill>
        <p:spPr>
          <a:xfrm>
            <a:off x="8913814" y="4715412"/>
            <a:ext cx="643920" cy="643920"/>
          </a:xfrm>
          <a:prstGeom prst="rect">
            <a:avLst/>
          </a:prstGeom>
          <a:noFill/>
          <a:ln>
            <a:noFill/>
          </a:ln>
        </p:spPr>
      </p:pic>
      <p:pic>
        <p:nvPicPr>
          <p:cNvPr id="657" name="Google Shape;657;p33" descr="Related image"/>
          <p:cNvPicPr preferRelativeResize="0"/>
          <p:nvPr/>
        </p:nvPicPr>
        <p:blipFill rotWithShape="1">
          <a:blip r:embed="rId8">
            <a:alphaModFix/>
          </a:blip>
          <a:srcRect/>
          <a:stretch/>
        </p:blipFill>
        <p:spPr>
          <a:xfrm>
            <a:off x="10115752" y="4720716"/>
            <a:ext cx="643920" cy="64392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4"/>
          <p:cNvSpPr txBox="1">
            <a:spLocks noGrp="1"/>
          </p:cNvSpPr>
          <p:nvPr>
            <p:ph type="title"/>
          </p:nvPr>
        </p:nvSpPr>
        <p:spPr>
          <a:xfrm>
            <a:off x="2409825" y="1"/>
            <a:ext cx="7493000" cy="4111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Firewall</a:t>
            </a:r>
            <a:endParaRPr/>
          </a:p>
        </p:txBody>
      </p:sp>
      <p:sp>
        <p:nvSpPr>
          <p:cNvPr id="664" name="Google Shape;664;p34"/>
          <p:cNvSpPr txBox="1">
            <a:spLocks noGrp="1"/>
          </p:cNvSpPr>
          <p:nvPr>
            <p:ph type="body" idx="1"/>
          </p:nvPr>
        </p:nvSpPr>
        <p:spPr>
          <a:xfrm>
            <a:off x="2416175" y="1579564"/>
            <a:ext cx="7848600" cy="2714625"/>
          </a:xfrm>
          <a:prstGeom prst="rect">
            <a:avLst/>
          </a:prstGeom>
          <a:noFill/>
          <a:ln>
            <a:noFill/>
          </a:ln>
        </p:spPr>
        <p:txBody>
          <a:bodyPr spcFirstLastPara="1" wrap="square" lIns="91425" tIns="45700" rIns="91425" bIns="45700" anchor="t" anchorCtr="0">
            <a:noAutofit/>
          </a:bodyPr>
          <a:lstStyle/>
          <a:p>
            <a:pPr marL="363538" lvl="0" indent="-363538" algn="l" rtl="0">
              <a:lnSpc>
                <a:spcPct val="100000"/>
              </a:lnSpc>
              <a:spcBef>
                <a:spcPts val="0"/>
              </a:spcBef>
              <a:spcAft>
                <a:spcPts val="0"/>
              </a:spcAft>
              <a:buClr>
                <a:srgbClr val="000000"/>
              </a:buClr>
              <a:buSzPts val="2400"/>
              <a:buFont typeface="Arial"/>
              <a:buChar char="•"/>
            </a:pPr>
            <a:r>
              <a:rPr lang="en-US" sz="2400"/>
              <a:t>Looks at </a:t>
            </a:r>
            <a:r>
              <a:rPr lang="en-US" sz="2400">
                <a:solidFill>
                  <a:srgbClr val="FA007D"/>
                </a:solidFill>
              </a:rPr>
              <a:t>each</a:t>
            </a:r>
            <a:r>
              <a:rPr lang="en-US" sz="2400"/>
              <a:t> packet entering or leaving the network and accepts or rejects it based on user-defined rules </a:t>
            </a:r>
            <a:endParaRPr/>
          </a:p>
          <a:p>
            <a:pPr marL="363538" lvl="0" indent="-363538" algn="l" rtl="0">
              <a:lnSpc>
                <a:spcPct val="100000"/>
              </a:lnSpc>
              <a:spcBef>
                <a:spcPts val="1200"/>
              </a:spcBef>
              <a:spcAft>
                <a:spcPts val="0"/>
              </a:spcAft>
              <a:buClr>
                <a:srgbClr val="000000"/>
              </a:buClr>
              <a:buSzPts val="2400"/>
              <a:buFont typeface="Arial"/>
              <a:buChar char="•"/>
            </a:pPr>
            <a:r>
              <a:rPr lang="en-US" sz="2400"/>
              <a:t>Packet filtering is fairly effective and transparent to users</a:t>
            </a:r>
            <a:endParaRPr/>
          </a:p>
        </p:txBody>
      </p:sp>
      <p:sp>
        <p:nvSpPr>
          <p:cNvPr id="665" name="Google Shape;665;p34"/>
          <p:cNvSpPr txBox="1"/>
          <p:nvPr/>
        </p:nvSpPr>
        <p:spPr>
          <a:xfrm>
            <a:off x="3232151" y="673101"/>
            <a:ext cx="6251575" cy="531813"/>
          </a:xfrm>
          <a:prstGeom prst="rect">
            <a:avLst/>
          </a:prstGeom>
          <a:solidFill>
            <a:schemeClr val="hlink"/>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1" u="none" strike="noStrike" cap="none">
                <a:solidFill>
                  <a:srgbClr val="000099"/>
                </a:solidFill>
                <a:latin typeface="Arial"/>
                <a:ea typeface="Arial"/>
                <a:cs typeface="Arial"/>
                <a:sym typeface="Arial"/>
              </a:rPr>
              <a:t>Packet filters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35"/>
          <p:cNvSpPr txBox="1">
            <a:spLocks noGrp="1"/>
          </p:cNvSpPr>
          <p:nvPr>
            <p:ph type="title"/>
          </p:nvPr>
        </p:nvSpPr>
        <p:spPr>
          <a:xfrm>
            <a:off x="2379663" y="1"/>
            <a:ext cx="7493000" cy="37147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600"/>
              <a:t>Packet Filtering</a:t>
            </a:r>
            <a:endParaRPr/>
          </a:p>
        </p:txBody>
      </p:sp>
      <p:sp>
        <p:nvSpPr>
          <p:cNvPr id="672" name="Google Shape;672;p35"/>
          <p:cNvSpPr txBox="1">
            <a:spLocks noGrp="1"/>
          </p:cNvSpPr>
          <p:nvPr>
            <p:ph type="body" idx="1"/>
          </p:nvPr>
        </p:nvSpPr>
        <p:spPr>
          <a:xfrm>
            <a:off x="2344738" y="1820864"/>
            <a:ext cx="7772400" cy="2530475"/>
          </a:xfrm>
          <a:prstGeom prst="rect">
            <a:avLst/>
          </a:prstGeom>
          <a:noFill/>
          <a:ln>
            <a:noFill/>
          </a:ln>
        </p:spPr>
        <p:txBody>
          <a:bodyPr spcFirstLastPara="1" wrap="square" lIns="91425" tIns="45700" rIns="91425" bIns="45700" anchor="t" anchorCtr="0">
            <a:noAutofit/>
          </a:bodyPr>
          <a:lstStyle/>
          <a:p>
            <a:pPr marL="363538" lvl="0" indent="-363538" algn="l" rtl="0">
              <a:lnSpc>
                <a:spcPct val="90000"/>
              </a:lnSpc>
              <a:spcBef>
                <a:spcPts val="0"/>
              </a:spcBef>
              <a:spcAft>
                <a:spcPts val="0"/>
              </a:spcAft>
              <a:buClr>
                <a:srgbClr val="000000"/>
              </a:buClr>
              <a:buSzPts val="2400"/>
              <a:buFont typeface="Arial"/>
              <a:buChar char="•"/>
            </a:pPr>
            <a:r>
              <a:rPr lang="en-US" sz="2400"/>
              <a:t>The packet filter can be placed at one of two places or both:</a:t>
            </a:r>
            <a:endParaRPr/>
          </a:p>
          <a:p>
            <a:pPr marL="363538" lvl="0" indent="-211138" algn="l" rtl="0">
              <a:lnSpc>
                <a:spcPct val="90000"/>
              </a:lnSpc>
              <a:spcBef>
                <a:spcPts val="480"/>
              </a:spcBef>
              <a:spcAft>
                <a:spcPts val="0"/>
              </a:spcAft>
              <a:buClr>
                <a:srgbClr val="000000"/>
              </a:buClr>
              <a:buSzPts val="2400"/>
              <a:buFont typeface="Arial"/>
              <a:buNone/>
            </a:pPr>
            <a:endParaRPr sz="2400"/>
          </a:p>
          <a:p>
            <a:pPr marL="1144588" lvl="1" indent="-285750" algn="l" rtl="0">
              <a:lnSpc>
                <a:spcPct val="90000"/>
              </a:lnSpc>
              <a:spcBef>
                <a:spcPts val="480"/>
              </a:spcBef>
              <a:spcAft>
                <a:spcPts val="0"/>
              </a:spcAft>
              <a:buClr>
                <a:srgbClr val="000000"/>
              </a:buClr>
              <a:buSzPts val="2400"/>
              <a:buFont typeface="Arial"/>
              <a:buChar char="•"/>
            </a:pPr>
            <a:r>
              <a:rPr lang="en-US" sz="2400">
                <a:solidFill>
                  <a:srgbClr val="000000"/>
                </a:solidFill>
              </a:rPr>
              <a:t> at the </a:t>
            </a:r>
            <a:r>
              <a:rPr lang="en-US" sz="2400" i="1">
                <a:solidFill>
                  <a:srgbClr val="FF9900"/>
                </a:solidFill>
              </a:rPr>
              <a:t>network-level</a:t>
            </a:r>
            <a:r>
              <a:rPr lang="en-US" sz="2400">
                <a:solidFill>
                  <a:srgbClr val="000000"/>
                </a:solidFill>
              </a:rPr>
              <a:t> (router-based)</a:t>
            </a:r>
            <a:endParaRPr/>
          </a:p>
          <a:p>
            <a:pPr marL="1144588" lvl="1" indent="-133350" algn="l" rtl="0">
              <a:lnSpc>
                <a:spcPct val="90000"/>
              </a:lnSpc>
              <a:spcBef>
                <a:spcPts val="480"/>
              </a:spcBef>
              <a:spcAft>
                <a:spcPts val="0"/>
              </a:spcAft>
              <a:buClr>
                <a:schemeClr val="lt1"/>
              </a:buClr>
              <a:buSzPts val="2400"/>
              <a:buFont typeface="Arial"/>
              <a:buNone/>
            </a:pPr>
            <a:endParaRPr sz="2400">
              <a:solidFill>
                <a:srgbClr val="000000"/>
              </a:solidFill>
            </a:endParaRPr>
          </a:p>
          <a:p>
            <a:pPr marL="1144588" lvl="1" indent="-285750" algn="l" rtl="0">
              <a:lnSpc>
                <a:spcPct val="90000"/>
              </a:lnSpc>
              <a:spcBef>
                <a:spcPts val="480"/>
              </a:spcBef>
              <a:spcAft>
                <a:spcPts val="0"/>
              </a:spcAft>
              <a:buClr>
                <a:srgbClr val="000000"/>
              </a:buClr>
              <a:buSzPts val="2400"/>
              <a:buFont typeface="Arial"/>
              <a:buChar char="•"/>
            </a:pPr>
            <a:r>
              <a:rPr lang="en-US" sz="2400">
                <a:solidFill>
                  <a:srgbClr val="000000"/>
                </a:solidFill>
              </a:rPr>
              <a:t> at the </a:t>
            </a:r>
            <a:r>
              <a:rPr lang="en-US" sz="2400" i="1">
                <a:solidFill>
                  <a:srgbClr val="FF9900"/>
                </a:solidFill>
              </a:rPr>
              <a:t>host-level</a:t>
            </a:r>
            <a:r>
              <a:rPr lang="en-US" sz="2400">
                <a:solidFill>
                  <a:srgbClr val="000000"/>
                </a:solidFill>
              </a:rPr>
              <a:t> (host-based)</a:t>
            </a:r>
            <a:endParaRPr sz="2400"/>
          </a:p>
        </p:txBody>
      </p:sp>
      <p:sp>
        <p:nvSpPr>
          <p:cNvPr id="673" name="Google Shape;673;p35"/>
          <p:cNvSpPr txBox="1"/>
          <p:nvPr/>
        </p:nvSpPr>
        <p:spPr>
          <a:xfrm>
            <a:off x="3140076" y="763588"/>
            <a:ext cx="6251575" cy="531812"/>
          </a:xfrm>
          <a:prstGeom prst="rect">
            <a:avLst/>
          </a:prstGeom>
          <a:solidFill>
            <a:schemeClr val="hlink"/>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1" u="none" strike="noStrike" cap="none">
                <a:solidFill>
                  <a:srgbClr val="000099"/>
                </a:solidFill>
                <a:latin typeface="Arial"/>
                <a:ea typeface="Arial"/>
                <a:cs typeface="Arial"/>
                <a:sym typeface="Arial"/>
              </a:rPr>
              <a:t>Location of the Packet Filter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36"/>
          <p:cNvSpPr txBox="1">
            <a:spLocks noGrp="1"/>
          </p:cNvSpPr>
          <p:nvPr>
            <p:ph type="title"/>
          </p:nvPr>
        </p:nvSpPr>
        <p:spPr>
          <a:xfrm>
            <a:off x="2514601" y="0"/>
            <a:ext cx="7299325" cy="407988"/>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600"/>
              <a:t>6.3 Packet Filtering</a:t>
            </a:r>
            <a:endParaRPr/>
          </a:p>
        </p:txBody>
      </p:sp>
      <p:sp>
        <p:nvSpPr>
          <p:cNvPr id="679" name="Google Shape;679;p36"/>
          <p:cNvSpPr txBox="1"/>
          <p:nvPr/>
        </p:nvSpPr>
        <p:spPr>
          <a:xfrm>
            <a:off x="3140076" y="763588"/>
            <a:ext cx="6251575" cy="531812"/>
          </a:xfrm>
          <a:prstGeom prst="rect">
            <a:avLst/>
          </a:prstGeom>
          <a:solidFill>
            <a:schemeClr val="hlink"/>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1" u="none" strike="noStrike" cap="none">
                <a:solidFill>
                  <a:srgbClr val="000099"/>
                </a:solidFill>
                <a:latin typeface="Arial"/>
                <a:ea typeface="Arial"/>
                <a:cs typeface="Arial"/>
                <a:sym typeface="Arial"/>
              </a:rPr>
              <a:t>How packet filters are work (default-deny)</a:t>
            </a:r>
            <a:endParaRPr sz="1400" b="0" i="0" u="none" strike="noStrike" cap="none">
              <a:solidFill>
                <a:srgbClr val="000000"/>
              </a:solidFill>
              <a:latin typeface="Arial"/>
              <a:ea typeface="Arial"/>
              <a:cs typeface="Arial"/>
              <a:sym typeface="Arial"/>
            </a:endParaRPr>
          </a:p>
        </p:txBody>
      </p:sp>
      <p:pic>
        <p:nvPicPr>
          <p:cNvPr id="680" name="Google Shape;680;p36" descr="server_on_fire_md_wht.gif">
            <a:hlinkClick r:id="rId3"/>
          </p:cNvPr>
          <p:cNvPicPr preferRelativeResize="0"/>
          <p:nvPr/>
        </p:nvPicPr>
        <p:blipFill rotWithShape="1">
          <a:blip r:embed="rId4">
            <a:alphaModFix/>
          </a:blip>
          <a:srcRect/>
          <a:stretch/>
        </p:blipFill>
        <p:spPr>
          <a:xfrm>
            <a:off x="6080125" y="1739901"/>
            <a:ext cx="1822450" cy="1825625"/>
          </a:xfrm>
          <a:prstGeom prst="rect">
            <a:avLst/>
          </a:prstGeom>
          <a:noFill/>
          <a:ln>
            <a:noFill/>
          </a:ln>
        </p:spPr>
      </p:pic>
      <p:pic>
        <p:nvPicPr>
          <p:cNvPr id="681" name="Google Shape;681;p36"/>
          <p:cNvPicPr preferRelativeResize="0"/>
          <p:nvPr/>
        </p:nvPicPr>
        <p:blipFill rotWithShape="1">
          <a:blip r:embed="rId5">
            <a:alphaModFix/>
          </a:blip>
          <a:srcRect/>
          <a:stretch/>
        </p:blipFill>
        <p:spPr>
          <a:xfrm>
            <a:off x="4681538" y="2284413"/>
            <a:ext cx="1077912" cy="806450"/>
          </a:xfrm>
          <a:prstGeom prst="rect">
            <a:avLst/>
          </a:prstGeom>
          <a:noFill/>
          <a:ln>
            <a:noFill/>
          </a:ln>
        </p:spPr>
      </p:pic>
      <p:grpSp>
        <p:nvGrpSpPr>
          <p:cNvPr id="682" name="Google Shape;682;p36"/>
          <p:cNvGrpSpPr/>
          <p:nvPr/>
        </p:nvGrpSpPr>
        <p:grpSpPr>
          <a:xfrm>
            <a:off x="4992689" y="3176589"/>
            <a:ext cx="522287" cy="522287"/>
            <a:chOff x="1043" y="3318"/>
            <a:chExt cx="329" cy="329"/>
          </a:xfrm>
        </p:grpSpPr>
        <p:sp>
          <p:nvSpPr>
            <p:cNvPr id="683" name="Google Shape;683;p36"/>
            <p:cNvSpPr txBox="1"/>
            <p:nvPr/>
          </p:nvSpPr>
          <p:spPr>
            <a:xfrm>
              <a:off x="1097" y="3337"/>
              <a:ext cx="211"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684" name="Google Shape;684;p36"/>
            <p:cNvSpPr/>
            <p:nvPr/>
          </p:nvSpPr>
          <p:spPr>
            <a:xfrm>
              <a:off x="1043" y="3318"/>
              <a:ext cx="329" cy="329"/>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grpSp>
      <p:pic>
        <p:nvPicPr>
          <p:cNvPr id="685" name="Google Shape;685;p36" descr="Internet"/>
          <p:cNvPicPr preferRelativeResize="0"/>
          <p:nvPr/>
        </p:nvPicPr>
        <p:blipFill rotWithShape="1">
          <a:blip r:embed="rId6">
            <a:alphaModFix/>
          </a:blip>
          <a:srcRect/>
          <a:stretch/>
        </p:blipFill>
        <p:spPr>
          <a:xfrm>
            <a:off x="2174876" y="1822450"/>
            <a:ext cx="2022475" cy="1581150"/>
          </a:xfrm>
          <a:prstGeom prst="rect">
            <a:avLst/>
          </a:prstGeom>
          <a:noFill/>
          <a:ln>
            <a:noFill/>
          </a:ln>
        </p:spPr>
      </p:pic>
      <p:cxnSp>
        <p:nvCxnSpPr>
          <p:cNvPr id="686" name="Google Shape;686;p36"/>
          <p:cNvCxnSpPr/>
          <p:nvPr/>
        </p:nvCxnSpPr>
        <p:spPr>
          <a:xfrm>
            <a:off x="4135438" y="2655888"/>
            <a:ext cx="493712" cy="0"/>
          </a:xfrm>
          <a:prstGeom prst="straightConnector1">
            <a:avLst/>
          </a:prstGeom>
          <a:noFill/>
          <a:ln w="38100" cap="flat" cmpd="sng">
            <a:solidFill>
              <a:srgbClr val="000000"/>
            </a:solidFill>
            <a:prstDash val="solid"/>
            <a:round/>
            <a:headEnd type="none" w="sm" len="sm"/>
            <a:tailEnd type="triangle" w="med" len="med"/>
          </a:ln>
        </p:spPr>
      </p:cxnSp>
      <p:cxnSp>
        <p:nvCxnSpPr>
          <p:cNvPr id="687" name="Google Shape;687;p36"/>
          <p:cNvCxnSpPr/>
          <p:nvPr/>
        </p:nvCxnSpPr>
        <p:spPr>
          <a:xfrm>
            <a:off x="5878513" y="2684463"/>
            <a:ext cx="493712" cy="0"/>
          </a:xfrm>
          <a:prstGeom prst="straightConnector1">
            <a:avLst/>
          </a:prstGeom>
          <a:noFill/>
          <a:ln w="38100" cap="flat" cmpd="sng">
            <a:solidFill>
              <a:srgbClr val="000000"/>
            </a:solidFill>
            <a:prstDash val="solid"/>
            <a:round/>
            <a:headEnd type="none" w="sm" len="sm"/>
            <a:tailEnd type="triangle" w="med" len="med"/>
          </a:ln>
        </p:spPr>
      </p:cxnSp>
      <p:grpSp>
        <p:nvGrpSpPr>
          <p:cNvPr id="688" name="Google Shape;688;p36"/>
          <p:cNvGrpSpPr/>
          <p:nvPr/>
        </p:nvGrpSpPr>
        <p:grpSpPr>
          <a:xfrm>
            <a:off x="8680450" y="3190875"/>
            <a:ext cx="522288" cy="522288"/>
            <a:chOff x="1043" y="3318"/>
            <a:chExt cx="329" cy="329"/>
          </a:xfrm>
        </p:grpSpPr>
        <p:sp>
          <p:nvSpPr>
            <p:cNvPr id="689" name="Google Shape;689;p36"/>
            <p:cNvSpPr txBox="1"/>
            <p:nvPr/>
          </p:nvSpPr>
          <p:spPr>
            <a:xfrm>
              <a:off x="1097" y="3337"/>
              <a:ext cx="211"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690" name="Google Shape;690;p36"/>
            <p:cNvSpPr/>
            <p:nvPr/>
          </p:nvSpPr>
          <p:spPr>
            <a:xfrm>
              <a:off x="1043" y="3318"/>
              <a:ext cx="329" cy="329"/>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grpSp>
      <p:sp>
        <p:nvSpPr>
          <p:cNvPr id="691" name="Google Shape;691;p36"/>
          <p:cNvSpPr/>
          <p:nvPr/>
        </p:nvSpPr>
        <p:spPr>
          <a:xfrm rot="-5219447" flipH="1">
            <a:off x="7599363" y="919163"/>
            <a:ext cx="608013" cy="1570038"/>
          </a:xfrm>
          <a:prstGeom prst="curvedRightArrow">
            <a:avLst>
              <a:gd name="adj1" fmla="val 18972"/>
              <a:gd name="adj2" fmla="val 70761"/>
              <a:gd name="adj3" fmla="val 33333"/>
            </a:avLst>
          </a:pr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692" name="Google Shape;692;p36"/>
          <p:cNvSpPr txBox="1"/>
          <p:nvPr/>
        </p:nvSpPr>
        <p:spPr>
          <a:xfrm>
            <a:off x="4108450" y="3657601"/>
            <a:ext cx="2408238" cy="3667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Packet meets firewall</a:t>
            </a:r>
            <a:endParaRPr sz="1400" b="0" i="0" u="none" strike="noStrike" cap="none">
              <a:solidFill>
                <a:srgbClr val="000000"/>
              </a:solidFill>
              <a:latin typeface="Arial"/>
              <a:ea typeface="Arial"/>
              <a:cs typeface="Arial"/>
              <a:sym typeface="Arial"/>
            </a:endParaRPr>
          </a:p>
        </p:txBody>
      </p:sp>
      <p:sp>
        <p:nvSpPr>
          <p:cNvPr id="693" name="Google Shape;693;p36"/>
          <p:cNvSpPr txBox="1"/>
          <p:nvPr/>
        </p:nvSpPr>
        <p:spPr>
          <a:xfrm>
            <a:off x="7231063" y="3641725"/>
            <a:ext cx="3249612" cy="915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Firewall checks the packet against rules and decides if packet should be allowed thru</a:t>
            </a:r>
            <a:endParaRPr sz="1400" b="0" i="0" u="none" strike="noStrike" cap="none">
              <a:solidFill>
                <a:srgbClr val="000000"/>
              </a:solidFill>
              <a:latin typeface="Arial"/>
              <a:ea typeface="Arial"/>
              <a:cs typeface="Arial"/>
              <a:sym typeface="Arial"/>
            </a:endParaRPr>
          </a:p>
        </p:txBody>
      </p:sp>
      <p:sp>
        <p:nvSpPr>
          <p:cNvPr id="694" name="Google Shape;694;p36"/>
          <p:cNvSpPr txBox="1">
            <a:spLocks noGrp="1"/>
          </p:cNvSpPr>
          <p:nvPr>
            <p:ph type="body" idx="1"/>
          </p:nvPr>
        </p:nvSpPr>
        <p:spPr>
          <a:xfrm>
            <a:off x="3255963" y="4997450"/>
            <a:ext cx="6305550" cy="547688"/>
          </a:xfrm>
          <a:prstGeom prst="rect">
            <a:avLst/>
          </a:prstGeom>
          <a:noFill/>
          <a:ln>
            <a:noFill/>
          </a:ln>
        </p:spPr>
        <p:txBody>
          <a:bodyPr spcFirstLastPara="1" wrap="square" lIns="91425" tIns="45700" rIns="91425" bIns="45700" anchor="t" anchorCtr="0">
            <a:noAutofit/>
          </a:bodyPr>
          <a:lstStyle/>
          <a:p>
            <a:pPr marL="363538" lvl="0" indent="-363538" algn="l" rtl="0">
              <a:lnSpc>
                <a:spcPct val="90000"/>
              </a:lnSpc>
              <a:spcBef>
                <a:spcPts val="0"/>
              </a:spcBef>
              <a:spcAft>
                <a:spcPts val="0"/>
              </a:spcAft>
              <a:buSzPts val="1400"/>
              <a:buNone/>
            </a:pPr>
            <a:r>
              <a:rPr lang="en-US" sz="2400"/>
              <a:t>See next slide on how the decision is made</a:t>
            </a:r>
            <a:endParaRPr/>
          </a:p>
        </p:txBody>
      </p:sp>
      <p:pic>
        <p:nvPicPr>
          <p:cNvPr id="695" name="Google Shape;695;p36"/>
          <p:cNvPicPr preferRelativeResize="0"/>
          <p:nvPr/>
        </p:nvPicPr>
        <p:blipFill rotWithShape="1">
          <a:blip r:embed="rId7">
            <a:alphaModFix/>
          </a:blip>
          <a:srcRect/>
          <a:stretch/>
        </p:blipFill>
        <p:spPr>
          <a:xfrm>
            <a:off x="7840663" y="2054226"/>
            <a:ext cx="2387600" cy="1095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37"/>
          <p:cNvSpPr txBox="1">
            <a:spLocks noGrp="1"/>
          </p:cNvSpPr>
          <p:nvPr>
            <p:ph type="title"/>
          </p:nvPr>
        </p:nvSpPr>
        <p:spPr>
          <a:xfrm>
            <a:off x="2514601" y="0"/>
            <a:ext cx="7299325" cy="407988"/>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600"/>
              <a:t>6.3 Packet Filtering</a:t>
            </a:r>
            <a:endParaRPr/>
          </a:p>
        </p:txBody>
      </p:sp>
      <p:sp>
        <p:nvSpPr>
          <p:cNvPr id="701" name="Google Shape;701;p37"/>
          <p:cNvSpPr txBox="1"/>
          <p:nvPr/>
        </p:nvSpPr>
        <p:spPr>
          <a:xfrm>
            <a:off x="2747963" y="763589"/>
            <a:ext cx="7021512" cy="763587"/>
          </a:xfrm>
          <a:prstGeom prst="rect">
            <a:avLst/>
          </a:prstGeom>
          <a:solidFill>
            <a:schemeClr va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1" u="none" strike="noStrike" cap="none">
                <a:solidFill>
                  <a:srgbClr val="000099"/>
                </a:solidFill>
                <a:latin typeface="Arial"/>
                <a:ea typeface="Arial"/>
                <a:cs typeface="Arial"/>
                <a:sym typeface="Arial"/>
              </a:rPr>
              <a:t>How the packet filter decides if packet is to be allowed through</a:t>
            </a:r>
            <a:endParaRPr sz="1400" b="0" i="0" u="none" strike="noStrike" cap="none">
              <a:solidFill>
                <a:srgbClr val="000000"/>
              </a:solidFill>
              <a:latin typeface="Arial"/>
              <a:ea typeface="Arial"/>
              <a:cs typeface="Arial"/>
              <a:sym typeface="Arial"/>
            </a:endParaRPr>
          </a:p>
        </p:txBody>
      </p:sp>
      <p:grpSp>
        <p:nvGrpSpPr>
          <p:cNvPr id="702" name="Google Shape;702;p37"/>
          <p:cNvGrpSpPr/>
          <p:nvPr/>
        </p:nvGrpSpPr>
        <p:grpSpPr>
          <a:xfrm>
            <a:off x="2265364" y="2176464"/>
            <a:ext cx="522287" cy="522287"/>
            <a:chOff x="2213" y="2925"/>
            <a:chExt cx="329" cy="329"/>
          </a:xfrm>
        </p:grpSpPr>
        <p:sp>
          <p:nvSpPr>
            <p:cNvPr id="703" name="Google Shape;703;p37"/>
            <p:cNvSpPr txBox="1"/>
            <p:nvPr/>
          </p:nvSpPr>
          <p:spPr>
            <a:xfrm>
              <a:off x="2230" y="2981"/>
              <a:ext cx="294"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2a</a:t>
              </a:r>
              <a:endParaRPr sz="1400" b="0" i="0" u="none" strike="noStrike" cap="none">
                <a:solidFill>
                  <a:srgbClr val="000000"/>
                </a:solidFill>
                <a:latin typeface="Arial"/>
                <a:ea typeface="Arial"/>
                <a:cs typeface="Arial"/>
                <a:sym typeface="Arial"/>
              </a:endParaRPr>
            </a:p>
          </p:txBody>
        </p:sp>
        <p:sp>
          <p:nvSpPr>
            <p:cNvPr id="704" name="Google Shape;704;p37"/>
            <p:cNvSpPr/>
            <p:nvPr/>
          </p:nvSpPr>
          <p:spPr>
            <a:xfrm>
              <a:off x="2213" y="2925"/>
              <a:ext cx="329" cy="329"/>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grpSp>
      <p:sp>
        <p:nvSpPr>
          <p:cNvPr id="705" name="Google Shape;705;p37"/>
          <p:cNvSpPr txBox="1"/>
          <p:nvPr/>
        </p:nvSpPr>
        <p:spPr>
          <a:xfrm>
            <a:off x="2903539" y="2032001"/>
            <a:ext cx="3062287" cy="925513"/>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Firewall checks the 1</a:t>
            </a:r>
            <a:r>
              <a:rPr lang="en-US" sz="1800" b="0" i="0" u="none" strike="noStrike" cap="none" baseline="30000">
                <a:solidFill>
                  <a:srgbClr val="000000"/>
                </a:solidFill>
                <a:latin typeface="Arial"/>
                <a:ea typeface="Arial"/>
                <a:cs typeface="Arial"/>
                <a:sym typeface="Arial"/>
              </a:rPr>
              <a:t>st</a:t>
            </a:r>
            <a:r>
              <a:rPr lang="en-US" sz="1800" b="0" i="0" u="none" strike="noStrike" cap="none">
                <a:solidFill>
                  <a:srgbClr val="000000"/>
                </a:solidFill>
                <a:latin typeface="Arial"/>
                <a:ea typeface="Arial"/>
                <a:cs typeface="Arial"/>
                <a:sym typeface="Arial"/>
              </a:rPr>
              <a:t>/next rule – ALL criteria match? Apply Action</a:t>
            </a:r>
            <a:endParaRPr sz="1400" b="0" i="0" u="none" strike="noStrike" cap="none">
              <a:solidFill>
                <a:srgbClr val="000000"/>
              </a:solidFill>
              <a:latin typeface="Arial"/>
              <a:ea typeface="Arial"/>
              <a:cs typeface="Arial"/>
              <a:sym typeface="Arial"/>
            </a:endParaRPr>
          </a:p>
        </p:txBody>
      </p:sp>
      <p:grpSp>
        <p:nvGrpSpPr>
          <p:cNvPr id="706" name="Google Shape;706;p37"/>
          <p:cNvGrpSpPr/>
          <p:nvPr/>
        </p:nvGrpSpPr>
        <p:grpSpPr>
          <a:xfrm>
            <a:off x="2324100" y="3467100"/>
            <a:ext cx="522288" cy="522288"/>
            <a:chOff x="2213" y="2925"/>
            <a:chExt cx="329" cy="329"/>
          </a:xfrm>
        </p:grpSpPr>
        <p:sp>
          <p:nvSpPr>
            <p:cNvPr id="707" name="Google Shape;707;p37"/>
            <p:cNvSpPr txBox="1"/>
            <p:nvPr/>
          </p:nvSpPr>
          <p:spPr>
            <a:xfrm>
              <a:off x="2230" y="2981"/>
              <a:ext cx="294"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2b</a:t>
              </a:r>
              <a:endParaRPr sz="1400" b="0" i="0" u="none" strike="noStrike" cap="none">
                <a:solidFill>
                  <a:srgbClr val="000000"/>
                </a:solidFill>
                <a:latin typeface="Arial"/>
                <a:ea typeface="Arial"/>
                <a:cs typeface="Arial"/>
                <a:sym typeface="Arial"/>
              </a:endParaRPr>
            </a:p>
          </p:txBody>
        </p:sp>
        <p:sp>
          <p:nvSpPr>
            <p:cNvPr id="708" name="Google Shape;708;p37"/>
            <p:cNvSpPr/>
            <p:nvPr/>
          </p:nvSpPr>
          <p:spPr>
            <a:xfrm>
              <a:off x="2213" y="2925"/>
              <a:ext cx="329" cy="329"/>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grpSp>
      <p:sp>
        <p:nvSpPr>
          <p:cNvPr id="709" name="Google Shape;709;p37"/>
          <p:cNvSpPr txBox="1"/>
          <p:nvPr/>
        </p:nvSpPr>
        <p:spPr>
          <a:xfrm>
            <a:off x="2962275" y="3395664"/>
            <a:ext cx="3048000" cy="650875"/>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No complete match? Go to next rule</a:t>
            </a:r>
            <a:endParaRPr sz="1400" b="0" i="0" u="none" strike="noStrike" cap="none">
              <a:solidFill>
                <a:srgbClr val="000000"/>
              </a:solidFill>
              <a:latin typeface="Arial"/>
              <a:ea typeface="Arial"/>
              <a:cs typeface="Arial"/>
              <a:sym typeface="Arial"/>
            </a:endParaRPr>
          </a:p>
        </p:txBody>
      </p:sp>
      <p:cxnSp>
        <p:nvCxnSpPr>
          <p:cNvPr id="710" name="Google Shape;710;p37"/>
          <p:cNvCxnSpPr/>
          <p:nvPr/>
        </p:nvCxnSpPr>
        <p:spPr>
          <a:xfrm>
            <a:off x="4411663" y="2963864"/>
            <a:ext cx="0" cy="446087"/>
          </a:xfrm>
          <a:prstGeom prst="straightConnector1">
            <a:avLst/>
          </a:prstGeom>
          <a:noFill/>
          <a:ln w="57150" cap="flat" cmpd="sng">
            <a:solidFill>
              <a:srgbClr val="000000"/>
            </a:solidFill>
            <a:prstDash val="solid"/>
            <a:round/>
            <a:headEnd type="none" w="sm" len="sm"/>
            <a:tailEnd type="triangle" w="med" len="med"/>
          </a:ln>
        </p:spPr>
      </p:cxnSp>
      <p:cxnSp>
        <p:nvCxnSpPr>
          <p:cNvPr id="711" name="Google Shape;711;p37"/>
          <p:cNvCxnSpPr/>
          <p:nvPr/>
        </p:nvCxnSpPr>
        <p:spPr>
          <a:xfrm>
            <a:off x="4411663" y="4051300"/>
            <a:ext cx="0" cy="446088"/>
          </a:xfrm>
          <a:prstGeom prst="straightConnector1">
            <a:avLst/>
          </a:prstGeom>
          <a:noFill/>
          <a:ln w="57150" cap="flat" cmpd="sng">
            <a:solidFill>
              <a:srgbClr val="000000"/>
            </a:solidFill>
            <a:prstDash val="solid"/>
            <a:round/>
            <a:headEnd type="none" w="sm" len="sm"/>
            <a:tailEnd type="triangle" w="med" len="med"/>
          </a:ln>
        </p:spPr>
      </p:cxnSp>
      <p:sp>
        <p:nvSpPr>
          <p:cNvPr id="712" name="Google Shape;712;p37"/>
          <p:cNvSpPr txBox="1"/>
          <p:nvPr/>
        </p:nvSpPr>
        <p:spPr>
          <a:xfrm>
            <a:off x="2962275" y="4497389"/>
            <a:ext cx="3048000" cy="979487"/>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Is this the last rule?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8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YES - Apply default action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8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NO – go to next rule</a:t>
            </a:r>
            <a:endParaRPr sz="1400" b="0" i="0" u="none" strike="noStrike" cap="none">
              <a:solidFill>
                <a:srgbClr val="000000"/>
              </a:solidFill>
              <a:latin typeface="Arial"/>
              <a:ea typeface="Arial"/>
              <a:cs typeface="Arial"/>
              <a:sym typeface="Arial"/>
            </a:endParaRPr>
          </a:p>
        </p:txBody>
      </p:sp>
      <p:grpSp>
        <p:nvGrpSpPr>
          <p:cNvPr id="713" name="Google Shape;713;p37"/>
          <p:cNvGrpSpPr/>
          <p:nvPr/>
        </p:nvGrpSpPr>
        <p:grpSpPr>
          <a:xfrm>
            <a:off x="2324100" y="4483100"/>
            <a:ext cx="522288" cy="522288"/>
            <a:chOff x="2213" y="2925"/>
            <a:chExt cx="329" cy="329"/>
          </a:xfrm>
        </p:grpSpPr>
        <p:sp>
          <p:nvSpPr>
            <p:cNvPr id="714" name="Google Shape;714;p37"/>
            <p:cNvSpPr txBox="1"/>
            <p:nvPr/>
          </p:nvSpPr>
          <p:spPr>
            <a:xfrm>
              <a:off x="2230" y="2981"/>
              <a:ext cx="294"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2c</a:t>
              </a:r>
              <a:endParaRPr sz="1400" b="0" i="0" u="none" strike="noStrike" cap="none">
                <a:solidFill>
                  <a:srgbClr val="000000"/>
                </a:solidFill>
                <a:latin typeface="Arial"/>
                <a:ea typeface="Arial"/>
                <a:cs typeface="Arial"/>
                <a:sym typeface="Arial"/>
              </a:endParaRPr>
            </a:p>
          </p:txBody>
        </p:sp>
        <p:sp>
          <p:nvSpPr>
            <p:cNvPr id="715" name="Google Shape;715;p37"/>
            <p:cNvSpPr/>
            <p:nvPr/>
          </p:nvSpPr>
          <p:spPr>
            <a:xfrm>
              <a:off x="2213" y="2925"/>
              <a:ext cx="329" cy="329"/>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grpSp>
      <p:cxnSp>
        <p:nvCxnSpPr>
          <p:cNvPr id="716" name="Google Shape;716;p37"/>
          <p:cNvCxnSpPr/>
          <p:nvPr/>
        </p:nvCxnSpPr>
        <p:spPr>
          <a:xfrm>
            <a:off x="4427538" y="5487989"/>
            <a:ext cx="0" cy="477837"/>
          </a:xfrm>
          <a:prstGeom prst="straightConnector1">
            <a:avLst/>
          </a:prstGeom>
          <a:noFill/>
          <a:ln w="57150" cap="flat" cmpd="sng">
            <a:solidFill>
              <a:srgbClr val="000000"/>
            </a:solidFill>
            <a:prstDash val="solid"/>
            <a:round/>
            <a:headEnd type="none" w="sm" len="sm"/>
            <a:tailEnd type="none" w="sm" len="sm"/>
          </a:ln>
        </p:spPr>
      </p:cxnSp>
      <p:cxnSp>
        <p:nvCxnSpPr>
          <p:cNvPr id="717" name="Google Shape;717;p37"/>
          <p:cNvCxnSpPr/>
          <p:nvPr/>
        </p:nvCxnSpPr>
        <p:spPr>
          <a:xfrm>
            <a:off x="4411664" y="5965825"/>
            <a:ext cx="1887537" cy="0"/>
          </a:xfrm>
          <a:prstGeom prst="straightConnector1">
            <a:avLst/>
          </a:prstGeom>
          <a:noFill/>
          <a:ln w="57150" cap="flat" cmpd="sng">
            <a:solidFill>
              <a:srgbClr val="000000"/>
            </a:solidFill>
            <a:prstDash val="solid"/>
            <a:round/>
            <a:headEnd type="none" w="sm" len="sm"/>
            <a:tailEnd type="none" w="sm" len="sm"/>
          </a:ln>
        </p:spPr>
      </p:cxnSp>
      <p:cxnSp>
        <p:nvCxnSpPr>
          <p:cNvPr id="718" name="Google Shape;718;p37"/>
          <p:cNvCxnSpPr/>
          <p:nvPr/>
        </p:nvCxnSpPr>
        <p:spPr>
          <a:xfrm>
            <a:off x="6284913" y="1730375"/>
            <a:ext cx="0" cy="4235450"/>
          </a:xfrm>
          <a:prstGeom prst="straightConnector1">
            <a:avLst/>
          </a:prstGeom>
          <a:noFill/>
          <a:ln w="57150" cap="flat" cmpd="sng">
            <a:solidFill>
              <a:srgbClr val="000000"/>
            </a:solidFill>
            <a:prstDash val="solid"/>
            <a:round/>
            <a:headEnd type="none" w="sm" len="sm"/>
            <a:tailEnd type="none" w="sm" len="sm"/>
          </a:ln>
        </p:spPr>
      </p:cxnSp>
      <p:grpSp>
        <p:nvGrpSpPr>
          <p:cNvPr id="719" name="Google Shape;719;p37"/>
          <p:cNvGrpSpPr/>
          <p:nvPr/>
        </p:nvGrpSpPr>
        <p:grpSpPr>
          <a:xfrm>
            <a:off x="4379914" y="1743075"/>
            <a:ext cx="1919287" cy="287338"/>
            <a:chOff x="1799" y="1098"/>
            <a:chExt cx="1209" cy="181"/>
          </a:xfrm>
        </p:grpSpPr>
        <p:cxnSp>
          <p:nvCxnSpPr>
            <p:cNvPr id="720" name="Google Shape;720;p37"/>
            <p:cNvCxnSpPr/>
            <p:nvPr/>
          </p:nvCxnSpPr>
          <p:spPr>
            <a:xfrm>
              <a:off x="1799" y="1098"/>
              <a:ext cx="1209" cy="0"/>
            </a:xfrm>
            <a:prstGeom prst="straightConnector1">
              <a:avLst/>
            </a:prstGeom>
            <a:noFill/>
            <a:ln w="57150" cap="flat" cmpd="sng">
              <a:solidFill>
                <a:srgbClr val="000000"/>
              </a:solidFill>
              <a:prstDash val="solid"/>
              <a:round/>
              <a:headEnd type="none" w="sm" len="sm"/>
              <a:tailEnd type="none" w="sm" len="sm"/>
            </a:ln>
          </p:spPr>
        </p:cxnSp>
        <p:cxnSp>
          <p:nvCxnSpPr>
            <p:cNvPr id="721" name="Google Shape;721;p37"/>
            <p:cNvCxnSpPr/>
            <p:nvPr/>
          </p:nvCxnSpPr>
          <p:spPr>
            <a:xfrm>
              <a:off x="1815" y="1108"/>
              <a:ext cx="0" cy="171"/>
            </a:xfrm>
            <a:prstGeom prst="straightConnector1">
              <a:avLst/>
            </a:prstGeom>
            <a:noFill/>
            <a:ln w="57150" cap="flat" cmpd="sng">
              <a:solidFill>
                <a:srgbClr val="000000"/>
              </a:solidFill>
              <a:prstDash val="solid"/>
              <a:round/>
              <a:headEnd type="none" w="sm" len="sm"/>
              <a:tailEnd type="triangle" w="med" len="med"/>
            </a:ln>
          </p:spPr>
        </p:cxnSp>
      </p:grpSp>
      <p:grpSp>
        <p:nvGrpSpPr>
          <p:cNvPr id="722" name="Google Shape;722;p37"/>
          <p:cNvGrpSpPr/>
          <p:nvPr/>
        </p:nvGrpSpPr>
        <p:grpSpPr>
          <a:xfrm>
            <a:off x="6673850" y="1860056"/>
            <a:ext cx="3467100" cy="1849933"/>
            <a:chOff x="3244" y="1172"/>
            <a:chExt cx="2184" cy="1165"/>
          </a:xfrm>
        </p:grpSpPr>
        <p:pic>
          <p:nvPicPr>
            <p:cNvPr id="723" name="Google Shape;723;p37" descr="server_on_fire_md_wht.gif">
              <a:hlinkClick r:id="rId3"/>
            </p:cNvPr>
            <p:cNvPicPr preferRelativeResize="0"/>
            <p:nvPr/>
          </p:nvPicPr>
          <p:blipFill rotWithShape="1">
            <a:blip r:embed="rId4">
              <a:alphaModFix/>
            </a:blip>
            <a:srcRect/>
            <a:stretch/>
          </p:blipFill>
          <p:spPr>
            <a:xfrm>
              <a:off x="3244" y="1325"/>
              <a:ext cx="1010" cy="1012"/>
            </a:xfrm>
            <a:prstGeom prst="rect">
              <a:avLst/>
            </a:prstGeom>
            <a:noFill/>
            <a:ln>
              <a:noFill/>
            </a:ln>
          </p:spPr>
        </p:pic>
        <p:sp>
          <p:nvSpPr>
            <p:cNvPr id="724" name="Google Shape;724;p37"/>
            <p:cNvSpPr/>
            <p:nvPr/>
          </p:nvSpPr>
          <p:spPr>
            <a:xfrm rot="-5219447" flipH="1">
              <a:off x="4126" y="928"/>
              <a:ext cx="337" cy="870"/>
            </a:xfrm>
            <a:prstGeom prst="curvedRightArrow">
              <a:avLst>
                <a:gd name="adj1" fmla="val 18968"/>
                <a:gd name="adj2" fmla="val 70743"/>
                <a:gd name="adj3" fmla="val 33333"/>
              </a:avLst>
            </a:pr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pic>
          <p:nvPicPr>
            <p:cNvPr id="725" name="Google Shape;725;p37"/>
            <p:cNvPicPr preferRelativeResize="0"/>
            <p:nvPr/>
          </p:nvPicPr>
          <p:blipFill rotWithShape="1">
            <a:blip r:embed="rId5">
              <a:alphaModFix/>
            </a:blip>
            <a:srcRect/>
            <a:stretch/>
          </p:blipFill>
          <p:spPr>
            <a:xfrm>
              <a:off x="4153" y="1568"/>
              <a:ext cx="1275" cy="585"/>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38"/>
          <p:cNvSpPr txBox="1">
            <a:spLocks noGrp="1"/>
          </p:cNvSpPr>
          <p:nvPr>
            <p:ph type="title"/>
          </p:nvPr>
        </p:nvSpPr>
        <p:spPr>
          <a:xfrm>
            <a:off x="2514601" y="0"/>
            <a:ext cx="7299325" cy="407988"/>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600"/>
              <a:t>6.3 Packet Filtering</a:t>
            </a:r>
            <a:endParaRPr/>
          </a:p>
        </p:txBody>
      </p:sp>
      <p:sp>
        <p:nvSpPr>
          <p:cNvPr id="731" name="Google Shape;731;p38"/>
          <p:cNvSpPr txBox="1"/>
          <p:nvPr/>
        </p:nvSpPr>
        <p:spPr>
          <a:xfrm>
            <a:off x="2747963" y="763589"/>
            <a:ext cx="7021512" cy="763587"/>
          </a:xfrm>
          <a:prstGeom prst="rect">
            <a:avLst/>
          </a:prstGeom>
          <a:solidFill>
            <a:schemeClr va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1" u="none" strike="noStrike" cap="none">
                <a:solidFill>
                  <a:srgbClr val="000099"/>
                </a:solidFill>
                <a:latin typeface="Arial"/>
                <a:ea typeface="Arial"/>
                <a:cs typeface="Arial"/>
                <a:sym typeface="Arial"/>
              </a:rPr>
              <a:t>How the packet filter decides if packet is to be allowed through</a:t>
            </a:r>
            <a:endParaRPr sz="1400" b="0" i="0" u="none" strike="noStrike" cap="none">
              <a:solidFill>
                <a:srgbClr val="000000"/>
              </a:solidFill>
              <a:latin typeface="Arial"/>
              <a:ea typeface="Arial"/>
              <a:cs typeface="Arial"/>
              <a:sym typeface="Arial"/>
            </a:endParaRPr>
          </a:p>
        </p:txBody>
      </p:sp>
      <p:pic>
        <p:nvPicPr>
          <p:cNvPr id="732" name="Google Shape;732;p38"/>
          <p:cNvPicPr preferRelativeResize="0"/>
          <p:nvPr/>
        </p:nvPicPr>
        <p:blipFill rotWithShape="1">
          <a:blip r:embed="rId3">
            <a:alphaModFix/>
          </a:blip>
          <a:srcRect/>
          <a:stretch/>
        </p:blipFill>
        <p:spPr>
          <a:xfrm>
            <a:off x="3427414" y="1903414"/>
            <a:ext cx="5248275" cy="3076575"/>
          </a:xfrm>
          <a:prstGeom prst="rect">
            <a:avLst/>
          </a:prstGeom>
          <a:noFill/>
          <a:ln>
            <a:noFill/>
          </a:ln>
        </p:spPr>
      </p:pic>
      <p:pic>
        <p:nvPicPr>
          <p:cNvPr id="733" name="Google Shape;733;p38"/>
          <p:cNvPicPr preferRelativeResize="0"/>
          <p:nvPr/>
        </p:nvPicPr>
        <p:blipFill rotWithShape="1">
          <a:blip r:embed="rId4">
            <a:alphaModFix/>
          </a:blip>
          <a:srcRect/>
          <a:stretch/>
        </p:blipFill>
        <p:spPr>
          <a:xfrm>
            <a:off x="2228851" y="1920875"/>
            <a:ext cx="1077913" cy="806450"/>
          </a:xfrm>
          <a:prstGeom prst="rect">
            <a:avLst/>
          </a:prstGeom>
          <a:noFill/>
          <a:ln>
            <a:noFill/>
          </a:ln>
        </p:spPr>
      </p:pic>
      <p:sp>
        <p:nvSpPr>
          <p:cNvPr id="734" name="Google Shape;734;p38"/>
          <p:cNvSpPr/>
          <p:nvPr/>
        </p:nvSpPr>
        <p:spPr>
          <a:xfrm>
            <a:off x="3570288" y="2960688"/>
            <a:ext cx="5008562" cy="188912"/>
          </a:xfrm>
          <a:prstGeom prst="roundRect">
            <a:avLst>
              <a:gd name="adj" fmla="val 16667"/>
            </a:avLst>
          </a:prstGeom>
          <a:noFill/>
          <a:ln w="9525"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735" name="Google Shape;735;p38"/>
          <p:cNvSpPr txBox="1"/>
          <p:nvPr/>
        </p:nvSpPr>
        <p:spPr>
          <a:xfrm>
            <a:off x="9026526" y="2235201"/>
            <a:ext cx="1336675" cy="25368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All fields in  match those in rule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YES</a:t>
            </a:r>
            <a:r>
              <a:rPr lang="en-US" sz="1600" b="0" i="0" u="none" strike="noStrike" cap="none">
                <a:solidFill>
                  <a:srgbClr val="000000"/>
                </a:solidFill>
                <a:latin typeface="Arial"/>
                <a:ea typeface="Arial"/>
                <a:cs typeface="Arial"/>
                <a:sym typeface="Arial"/>
              </a:rPr>
              <a:t> – </a:t>
            </a:r>
            <a:r>
              <a:rPr lang="en-US" sz="1600" b="1" i="0" u="none" strike="noStrike" cap="none">
                <a:solidFill>
                  <a:srgbClr val="FF3300"/>
                </a:solidFill>
                <a:latin typeface="Arial"/>
                <a:ea typeface="Arial"/>
                <a:cs typeface="Arial"/>
                <a:sym typeface="Arial"/>
              </a:rPr>
              <a:t>Deny</a:t>
            </a:r>
            <a:r>
              <a:rPr lang="en-US" sz="1600" b="0" i="0" u="none" strike="noStrike" cap="none">
                <a:solidFill>
                  <a:srgbClr val="000000"/>
                </a:solidFill>
                <a:latin typeface="Arial"/>
                <a:ea typeface="Arial"/>
                <a:cs typeface="Arial"/>
                <a:sym typeface="Arial"/>
              </a:rPr>
              <a:t> packet, wait for next packet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NO</a:t>
            </a:r>
            <a:r>
              <a:rPr lang="en-US" sz="1600" b="0" i="0" u="none" strike="noStrike" cap="none">
                <a:solidFill>
                  <a:srgbClr val="000000"/>
                </a:solidFill>
                <a:latin typeface="Arial"/>
                <a:ea typeface="Arial"/>
                <a:cs typeface="Arial"/>
                <a:sym typeface="Arial"/>
              </a:rPr>
              <a:t> – go to rule 3</a:t>
            </a:r>
            <a:endParaRPr sz="1400" b="0" i="0" u="none" strike="noStrike" cap="none">
              <a:solidFill>
                <a:srgbClr val="000000"/>
              </a:solidFill>
              <a:latin typeface="Arial"/>
              <a:ea typeface="Arial"/>
              <a:cs typeface="Arial"/>
              <a:sym typeface="Arial"/>
            </a:endParaRPr>
          </a:p>
        </p:txBody>
      </p:sp>
      <p:cxnSp>
        <p:nvCxnSpPr>
          <p:cNvPr id="736" name="Google Shape;736;p38"/>
          <p:cNvCxnSpPr/>
          <p:nvPr/>
        </p:nvCxnSpPr>
        <p:spPr>
          <a:xfrm rot="10800000" flipH="1">
            <a:off x="8577263" y="2830514"/>
            <a:ext cx="508000" cy="217487"/>
          </a:xfrm>
          <a:prstGeom prst="straightConnector1">
            <a:avLst/>
          </a:prstGeom>
          <a:noFill/>
          <a:ln w="9525" cap="flat" cmpd="sng">
            <a:solidFill>
              <a:srgbClr val="000000"/>
            </a:solidFill>
            <a:prstDash val="dash"/>
            <a:round/>
            <a:headEnd type="none" w="sm" len="sm"/>
            <a:tailEnd type="triangle" w="med" len="med"/>
          </a:ln>
        </p:spPr>
      </p:cxnSp>
      <p:cxnSp>
        <p:nvCxnSpPr>
          <p:cNvPr id="737" name="Google Shape;737;p38"/>
          <p:cNvCxnSpPr/>
          <p:nvPr/>
        </p:nvCxnSpPr>
        <p:spPr>
          <a:xfrm>
            <a:off x="3076575" y="2682876"/>
            <a:ext cx="465138" cy="320675"/>
          </a:xfrm>
          <a:prstGeom prst="straightConnector1">
            <a:avLst/>
          </a:prstGeom>
          <a:noFill/>
          <a:ln w="9525" cap="flat" cmpd="sng">
            <a:solidFill>
              <a:srgbClr val="000000"/>
            </a:solidFill>
            <a:prstDash val="dash"/>
            <a:round/>
            <a:headEnd type="none" w="sm" len="sm"/>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39"/>
          <p:cNvSpPr txBox="1">
            <a:spLocks noGrp="1"/>
          </p:cNvSpPr>
          <p:nvPr>
            <p:ph type="title"/>
          </p:nvPr>
        </p:nvSpPr>
        <p:spPr>
          <a:xfrm>
            <a:off x="2514601" y="0"/>
            <a:ext cx="7299325" cy="407988"/>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600"/>
              <a:t>6.3 Packet Filtering</a:t>
            </a:r>
            <a:endParaRPr/>
          </a:p>
        </p:txBody>
      </p:sp>
      <p:sp>
        <p:nvSpPr>
          <p:cNvPr id="743" name="Google Shape;743;p39"/>
          <p:cNvSpPr txBox="1"/>
          <p:nvPr/>
        </p:nvSpPr>
        <p:spPr>
          <a:xfrm>
            <a:off x="2747963" y="763589"/>
            <a:ext cx="7021512" cy="763587"/>
          </a:xfrm>
          <a:prstGeom prst="rect">
            <a:avLst/>
          </a:prstGeom>
          <a:solidFill>
            <a:schemeClr va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1" u="none" strike="noStrike" cap="none">
                <a:solidFill>
                  <a:srgbClr val="000099"/>
                </a:solidFill>
                <a:latin typeface="Arial"/>
                <a:ea typeface="Arial"/>
                <a:cs typeface="Arial"/>
                <a:sym typeface="Arial"/>
              </a:rPr>
              <a:t>How the packet filter decides if packet is to be allowed through</a:t>
            </a:r>
            <a:endParaRPr sz="1400" b="0" i="0" u="none" strike="noStrike" cap="none">
              <a:solidFill>
                <a:srgbClr val="000000"/>
              </a:solidFill>
              <a:latin typeface="Arial"/>
              <a:ea typeface="Arial"/>
              <a:cs typeface="Arial"/>
              <a:sym typeface="Arial"/>
            </a:endParaRPr>
          </a:p>
        </p:txBody>
      </p:sp>
      <p:pic>
        <p:nvPicPr>
          <p:cNvPr id="744" name="Google Shape;744;p39"/>
          <p:cNvPicPr preferRelativeResize="0"/>
          <p:nvPr/>
        </p:nvPicPr>
        <p:blipFill rotWithShape="1">
          <a:blip r:embed="rId3">
            <a:alphaModFix/>
          </a:blip>
          <a:srcRect/>
          <a:stretch/>
        </p:blipFill>
        <p:spPr>
          <a:xfrm>
            <a:off x="3427414" y="1903414"/>
            <a:ext cx="5248275" cy="3076575"/>
          </a:xfrm>
          <a:prstGeom prst="rect">
            <a:avLst/>
          </a:prstGeom>
          <a:noFill/>
          <a:ln>
            <a:noFill/>
          </a:ln>
        </p:spPr>
      </p:pic>
      <p:pic>
        <p:nvPicPr>
          <p:cNvPr id="745" name="Google Shape;745;p39"/>
          <p:cNvPicPr preferRelativeResize="0"/>
          <p:nvPr/>
        </p:nvPicPr>
        <p:blipFill rotWithShape="1">
          <a:blip r:embed="rId4">
            <a:alphaModFix/>
          </a:blip>
          <a:srcRect/>
          <a:stretch/>
        </p:blipFill>
        <p:spPr>
          <a:xfrm>
            <a:off x="2228851" y="1920875"/>
            <a:ext cx="1077913" cy="806450"/>
          </a:xfrm>
          <a:prstGeom prst="rect">
            <a:avLst/>
          </a:prstGeom>
          <a:noFill/>
          <a:ln>
            <a:noFill/>
          </a:ln>
        </p:spPr>
      </p:pic>
      <p:sp>
        <p:nvSpPr>
          <p:cNvPr id="746" name="Google Shape;746;p39"/>
          <p:cNvSpPr/>
          <p:nvPr/>
        </p:nvSpPr>
        <p:spPr>
          <a:xfrm>
            <a:off x="3570288" y="3251201"/>
            <a:ext cx="5008562" cy="188913"/>
          </a:xfrm>
          <a:prstGeom prst="roundRect">
            <a:avLst>
              <a:gd name="adj" fmla="val 16667"/>
            </a:avLst>
          </a:prstGeom>
          <a:noFill/>
          <a:ln w="9525"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747" name="Google Shape;747;p39"/>
          <p:cNvSpPr txBox="1"/>
          <p:nvPr/>
        </p:nvSpPr>
        <p:spPr>
          <a:xfrm>
            <a:off x="9026526" y="2235201"/>
            <a:ext cx="1438275" cy="25368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All fields in  match those in rule 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YES</a:t>
            </a:r>
            <a:r>
              <a:rPr lang="en-US" sz="1600" b="0" i="0" u="none" strike="noStrike" cap="none">
                <a:solidFill>
                  <a:srgbClr val="000000"/>
                </a:solidFill>
                <a:latin typeface="Arial"/>
                <a:ea typeface="Arial"/>
                <a:cs typeface="Arial"/>
                <a:sym typeface="Arial"/>
              </a:rPr>
              <a:t> – </a:t>
            </a:r>
            <a:r>
              <a:rPr lang="en-US" sz="1600" b="1" i="0" u="none" strike="noStrike" cap="none">
                <a:solidFill>
                  <a:srgbClr val="00B000"/>
                </a:solidFill>
                <a:latin typeface="Arial"/>
                <a:ea typeface="Arial"/>
                <a:cs typeface="Arial"/>
                <a:sym typeface="Arial"/>
              </a:rPr>
              <a:t>Allow</a:t>
            </a:r>
            <a:r>
              <a:rPr lang="en-US" sz="1600" b="0" i="0" u="none" strike="noStrike" cap="none">
                <a:solidFill>
                  <a:srgbClr val="000000"/>
                </a:solidFill>
                <a:latin typeface="Arial"/>
                <a:ea typeface="Arial"/>
                <a:cs typeface="Arial"/>
                <a:sym typeface="Arial"/>
              </a:rPr>
              <a:t> packet, wait for next packet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NO</a:t>
            </a:r>
            <a:r>
              <a:rPr lang="en-US" sz="1600" b="0" i="0" u="none" strike="noStrike" cap="none">
                <a:solidFill>
                  <a:srgbClr val="000000"/>
                </a:solidFill>
                <a:latin typeface="Arial"/>
                <a:ea typeface="Arial"/>
                <a:cs typeface="Arial"/>
                <a:sym typeface="Arial"/>
              </a:rPr>
              <a:t> – go to rule 4</a:t>
            </a:r>
            <a:endParaRPr sz="1400" b="0" i="0" u="none" strike="noStrike" cap="none">
              <a:solidFill>
                <a:srgbClr val="000000"/>
              </a:solidFill>
              <a:latin typeface="Arial"/>
              <a:ea typeface="Arial"/>
              <a:cs typeface="Arial"/>
              <a:sym typeface="Arial"/>
            </a:endParaRPr>
          </a:p>
        </p:txBody>
      </p:sp>
      <p:cxnSp>
        <p:nvCxnSpPr>
          <p:cNvPr id="748" name="Google Shape;748;p39"/>
          <p:cNvCxnSpPr/>
          <p:nvPr/>
        </p:nvCxnSpPr>
        <p:spPr>
          <a:xfrm rot="10800000" flipH="1">
            <a:off x="8577263" y="2830514"/>
            <a:ext cx="508000" cy="217487"/>
          </a:xfrm>
          <a:prstGeom prst="straightConnector1">
            <a:avLst/>
          </a:prstGeom>
          <a:noFill/>
          <a:ln w="9525" cap="flat" cmpd="sng">
            <a:solidFill>
              <a:srgbClr val="000000"/>
            </a:solidFill>
            <a:prstDash val="dash"/>
            <a:round/>
            <a:headEnd type="none" w="sm" len="sm"/>
            <a:tailEnd type="triangle" w="med" len="med"/>
          </a:ln>
        </p:spPr>
      </p:cxnSp>
      <p:cxnSp>
        <p:nvCxnSpPr>
          <p:cNvPr id="749" name="Google Shape;749;p39"/>
          <p:cNvCxnSpPr/>
          <p:nvPr/>
        </p:nvCxnSpPr>
        <p:spPr>
          <a:xfrm>
            <a:off x="3076575" y="2682876"/>
            <a:ext cx="477838" cy="639763"/>
          </a:xfrm>
          <a:prstGeom prst="straightConnector1">
            <a:avLst/>
          </a:prstGeom>
          <a:noFill/>
          <a:ln w="9525" cap="flat" cmpd="sng">
            <a:solidFill>
              <a:srgbClr val="000000"/>
            </a:solidFill>
            <a:prstDash val="dash"/>
            <a:round/>
            <a:headEnd type="none" w="sm" len="sm"/>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40"/>
          <p:cNvSpPr txBox="1">
            <a:spLocks noGrp="1"/>
          </p:cNvSpPr>
          <p:nvPr>
            <p:ph type="title"/>
          </p:nvPr>
        </p:nvSpPr>
        <p:spPr>
          <a:xfrm>
            <a:off x="2514601" y="0"/>
            <a:ext cx="7299325" cy="407988"/>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600"/>
              <a:t>6.3 Packet Filtering</a:t>
            </a:r>
            <a:endParaRPr/>
          </a:p>
        </p:txBody>
      </p:sp>
      <p:sp>
        <p:nvSpPr>
          <p:cNvPr id="755" name="Google Shape;755;p40"/>
          <p:cNvSpPr txBox="1"/>
          <p:nvPr/>
        </p:nvSpPr>
        <p:spPr>
          <a:xfrm>
            <a:off x="2747963" y="763589"/>
            <a:ext cx="7021512" cy="763587"/>
          </a:xfrm>
          <a:prstGeom prst="rect">
            <a:avLst/>
          </a:prstGeom>
          <a:solidFill>
            <a:schemeClr va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1" u="none" strike="noStrike" cap="none">
                <a:solidFill>
                  <a:srgbClr val="000099"/>
                </a:solidFill>
                <a:latin typeface="Arial"/>
                <a:ea typeface="Arial"/>
                <a:cs typeface="Arial"/>
                <a:sym typeface="Arial"/>
              </a:rPr>
              <a:t>How the packet filter decides if packet is to be allowed through</a:t>
            </a:r>
            <a:endParaRPr sz="1400" b="0" i="0" u="none" strike="noStrike" cap="none">
              <a:solidFill>
                <a:srgbClr val="000000"/>
              </a:solidFill>
              <a:latin typeface="Arial"/>
              <a:ea typeface="Arial"/>
              <a:cs typeface="Arial"/>
              <a:sym typeface="Arial"/>
            </a:endParaRPr>
          </a:p>
        </p:txBody>
      </p:sp>
      <p:pic>
        <p:nvPicPr>
          <p:cNvPr id="756" name="Google Shape;756;p40"/>
          <p:cNvPicPr preferRelativeResize="0"/>
          <p:nvPr/>
        </p:nvPicPr>
        <p:blipFill rotWithShape="1">
          <a:blip r:embed="rId3">
            <a:alphaModFix/>
          </a:blip>
          <a:srcRect/>
          <a:stretch/>
        </p:blipFill>
        <p:spPr>
          <a:xfrm>
            <a:off x="3427414" y="1903414"/>
            <a:ext cx="5248275" cy="3076575"/>
          </a:xfrm>
          <a:prstGeom prst="rect">
            <a:avLst/>
          </a:prstGeom>
          <a:noFill/>
          <a:ln>
            <a:noFill/>
          </a:ln>
        </p:spPr>
      </p:pic>
      <p:pic>
        <p:nvPicPr>
          <p:cNvPr id="757" name="Google Shape;757;p40"/>
          <p:cNvPicPr preferRelativeResize="0"/>
          <p:nvPr/>
        </p:nvPicPr>
        <p:blipFill rotWithShape="1">
          <a:blip r:embed="rId4">
            <a:alphaModFix/>
          </a:blip>
          <a:srcRect/>
          <a:stretch/>
        </p:blipFill>
        <p:spPr>
          <a:xfrm>
            <a:off x="2228851" y="1920875"/>
            <a:ext cx="1077913" cy="806450"/>
          </a:xfrm>
          <a:prstGeom prst="rect">
            <a:avLst/>
          </a:prstGeom>
          <a:noFill/>
          <a:ln>
            <a:noFill/>
          </a:ln>
        </p:spPr>
      </p:pic>
      <p:sp>
        <p:nvSpPr>
          <p:cNvPr id="758" name="Google Shape;758;p40"/>
          <p:cNvSpPr/>
          <p:nvPr/>
        </p:nvSpPr>
        <p:spPr>
          <a:xfrm>
            <a:off x="3556001" y="4716463"/>
            <a:ext cx="5008563" cy="188912"/>
          </a:xfrm>
          <a:prstGeom prst="roundRect">
            <a:avLst>
              <a:gd name="adj" fmla="val 16667"/>
            </a:avLst>
          </a:prstGeom>
          <a:noFill/>
          <a:ln w="9525"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759" name="Google Shape;759;p40"/>
          <p:cNvSpPr txBox="1"/>
          <p:nvPr/>
        </p:nvSpPr>
        <p:spPr>
          <a:xfrm>
            <a:off x="8967788" y="3338514"/>
            <a:ext cx="1395412" cy="1069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Since no rules match, apply the default rule</a:t>
            </a:r>
            <a:endParaRPr sz="1400" b="0" i="0" u="none" strike="noStrike" cap="none">
              <a:solidFill>
                <a:srgbClr val="000000"/>
              </a:solidFill>
              <a:latin typeface="Arial"/>
              <a:ea typeface="Arial"/>
              <a:cs typeface="Arial"/>
              <a:sym typeface="Arial"/>
            </a:endParaRPr>
          </a:p>
        </p:txBody>
      </p:sp>
      <p:cxnSp>
        <p:nvCxnSpPr>
          <p:cNvPr id="760" name="Google Shape;760;p40"/>
          <p:cNvCxnSpPr/>
          <p:nvPr/>
        </p:nvCxnSpPr>
        <p:spPr>
          <a:xfrm rot="10800000" flipH="1">
            <a:off x="8520113" y="4411664"/>
            <a:ext cx="595312" cy="422275"/>
          </a:xfrm>
          <a:prstGeom prst="straightConnector1">
            <a:avLst/>
          </a:prstGeom>
          <a:noFill/>
          <a:ln w="9525" cap="flat" cmpd="sng">
            <a:solidFill>
              <a:srgbClr val="000000"/>
            </a:solidFill>
            <a:prstDash val="dash"/>
            <a:round/>
            <a:headEnd type="none" w="sm" len="sm"/>
            <a:tailEnd type="triangle" w="med" len="med"/>
          </a:ln>
        </p:spPr>
      </p:cxnSp>
      <p:cxnSp>
        <p:nvCxnSpPr>
          <p:cNvPr id="761" name="Google Shape;761;p40"/>
          <p:cNvCxnSpPr/>
          <p:nvPr/>
        </p:nvCxnSpPr>
        <p:spPr>
          <a:xfrm>
            <a:off x="2814638" y="2727326"/>
            <a:ext cx="741362" cy="2047875"/>
          </a:xfrm>
          <a:prstGeom prst="straightConnector1">
            <a:avLst/>
          </a:prstGeom>
          <a:noFill/>
          <a:ln w="9525" cap="flat" cmpd="sng">
            <a:solidFill>
              <a:srgbClr val="000000"/>
            </a:solidFill>
            <a:prstDash val="dash"/>
            <a:round/>
            <a:headEnd type="none" w="sm" len="sm"/>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
          <p:cNvSpPr txBox="1">
            <a:spLocks noGrp="1"/>
          </p:cNvSpPr>
          <p:nvPr>
            <p:ph type="title"/>
          </p:nvPr>
        </p:nvSpPr>
        <p:spPr>
          <a:xfrm>
            <a:off x="1638300" y="80963"/>
            <a:ext cx="8915400" cy="74295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Consequences of compromised in Network Security</a:t>
            </a:r>
            <a:endParaRPr/>
          </a:p>
        </p:txBody>
      </p:sp>
      <p:graphicFrame>
        <p:nvGraphicFramePr>
          <p:cNvPr id="295" name="Google Shape;295;p3"/>
          <p:cNvGraphicFramePr/>
          <p:nvPr/>
        </p:nvGraphicFramePr>
        <p:xfrm>
          <a:off x="2728913" y="823913"/>
          <a:ext cx="6604000" cy="1653960"/>
        </p:xfrm>
        <a:graphic>
          <a:graphicData uri="http://schemas.openxmlformats.org/drawingml/2006/table">
            <a:tbl>
              <a:tblPr>
                <a:noFill/>
                <a:tableStyleId>{95D11118-6DA5-4ECD-9B29-6D3483887438}</a:tableStyleId>
              </a:tblPr>
              <a:tblGrid>
                <a:gridCol w="3302000">
                  <a:extLst>
                    <a:ext uri="{9D8B030D-6E8A-4147-A177-3AD203B41FA5}">
                      <a16:colId xmlns:a16="http://schemas.microsoft.com/office/drawing/2014/main" val="20000"/>
                    </a:ext>
                  </a:extLst>
                </a:gridCol>
                <a:gridCol w="3302000">
                  <a:extLst>
                    <a:ext uri="{9D8B030D-6E8A-4147-A177-3AD203B41FA5}">
                      <a16:colId xmlns:a16="http://schemas.microsoft.com/office/drawing/2014/main" val="20001"/>
                    </a:ext>
                  </a:extLst>
                </a:gridCol>
              </a:tblGrid>
              <a:tr h="369825">
                <a:tc gridSpan="2">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Compromised in Confidentiality </a:t>
                      </a:r>
                      <a:endParaRPr sz="1400" u="none" strike="noStrike" cap="none"/>
                    </a:p>
                  </a:txBody>
                  <a:tcPr marL="91450" marR="91450" marT="45675" marB="456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0"/>
                  </a:ext>
                </a:extLst>
              </a:tr>
              <a:tr h="369825">
                <a:tc>
                  <a:txBody>
                    <a:bodyPr/>
                    <a:lstStyle/>
                    <a:p>
                      <a:pPr marL="0" marR="0" lvl="0" indent="0" algn="ctr" rtl="0">
                        <a:lnSpc>
                          <a:spcPct val="100000"/>
                        </a:lnSpc>
                        <a:spcBef>
                          <a:spcPts val="0"/>
                        </a:spcBef>
                        <a:spcAft>
                          <a:spcPts val="0"/>
                        </a:spcAft>
                        <a:buClr>
                          <a:srgbClr val="666666"/>
                        </a:buClr>
                        <a:buSzPts val="1800"/>
                        <a:buFont typeface="Calibri"/>
                        <a:buNone/>
                      </a:pPr>
                      <a:r>
                        <a:rPr lang="en-US" sz="1800" b="0" i="0" u="none" strike="noStrike" cap="none">
                          <a:solidFill>
                            <a:srgbClr val="666666"/>
                          </a:solidFill>
                          <a:latin typeface="Calibri"/>
                          <a:ea typeface="Calibri"/>
                          <a:cs typeface="Calibri"/>
                          <a:sym typeface="Calibri"/>
                        </a:rPr>
                        <a:t>Example</a:t>
                      </a:r>
                      <a:endParaRPr sz="1400" u="none" strike="noStrike" cap="none"/>
                    </a:p>
                  </a:txBody>
                  <a:tcPr marL="91450" marR="91450" marT="45675" marB="456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6DEE3"/>
                    </a:solidFill>
                  </a:tcPr>
                </a:tc>
                <a:tc>
                  <a:txBody>
                    <a:bodyPr/>
                    <a:lstStyle/>
                    <a:p>
                      <a:pPr marL="0" marR="0" lvl="0" indent="0" algn="ctr" rtl="0">
                        <a:lnSpc>
                          <a:spcPct val="100000"/>
                        </a:lnSpc>
                        <a:spcBef>
                          <a:spcPts val="0"/>
                        </a:spcBef>
                        <a:spcAft>
                          <a:spcPts val="0"/>
                        </a:spcAft>
                        <a:buClr>
                          <a:srgbClr val="666666"/>
                        </a:buClr>
                        <a:buSzPts val="1800"/>
                        <a:buFont typeface="Calibri"/>
                        <a:buNone/>
                      </a:pPr>
                      <a:r>
                        <a:rPr lang="en-US" sz="1800" b="0" i="0" u="none" strike="noStrike" cap="none">
                          <a:solidFill>
                            <a:srgbClr val="666666"/>
                          </a:solidFill>
                          <a:latin typeface="Calibri"/>
                          <a:ea typeface="Calibri"/>
                          <a:cs typeface="Calibri"/>
                          <a:sym typeface="Calibri"/>
                        </a:rPr>
                        <a:t>Consequence</a:t>
                      </a:r>
                      <a:endParaRPr sz="1400" u="none" strike="noStrike" cap="none"/>
                    </a:p>
                  </a:txBody>
                  <a:tcPr marL="91450" marR="91450" marT="45675" marB="456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6DEE3"/>
                    </a:solidFill>
                  </a:tcPr>
                </a:tc>
                <a:extLst>
                  <a:ext uri="{0D108BD9-81ED-4DB2-BD59-A6C34878D82A}">
                    <a16:rowId xmlns:a16="http://schemas.microsoft.com/office/drawing/2014/main" val="10001"/>
                  </a:ext>
                </a:extLst>
              </a:tr>
              <a:tr h="639900">
                <a:tc>
                  <a:txBody>
                    <a:bodyPr/>
                    <a:lstStyle/>
                    <a:p>
                      <a:pPr marL="0" marR="0" lvl="0" indent="0" algn="l" rtl="0">
                        <a:lnSpc>
                          <a:spcPct val="100000"/>
                        </a:lnSpc>
                        <a:spcBef>
                          <a:spcPts val="0"/>
                        </a:spcBef>
                        <a:spcAft>
                          <a:spcPts val="0"/>
                        </a:spcAft>
                        <a:buClr>
                          <a:srgbClr val="666666"/>
                        </a:buClr>
                        <a:buSzPts val="1800"/>
                        <a:buFont typeface="Calibri"/>
                        <a:buNone/>
                      </a:pPr>
                      <a:r>
                        <a:rPr lang="en-US" sz="1800" b="0" i="0" u="none" strike="noStrike" cap="none">
                          <a:solidFill>
                            <a:srgbClr val="666666"/>
                          </a:solidFill>
                          <a:latin typeface="Calibri"/>
                          <a:ea typeface="Calibri"/>
                          <a:cs typeface="Calibri"/>
                          <a:sym typeface="Calibri"/>
                        </a:rPr>
                        <a:t>Lose trade secrets, financial information to competitors</a:t>
                      </a:r>
                      <a:endParaRPr sz="1400" u="none" strike="noStrike" cap="none"/>
                    </a:p>
                  </a:txBody>
                  <a:tcPr marL="91450" marR="91450" marT="45675" marB="456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CEFF2"/>
                    </a:solidFill>
                  </a:tcPr>
                </a:tc>
                <a:tc>
                  <a:txBody>
                    <a:bodyPr/>
                    <a:lstStyle/>
                    <a:p>
                      <a:pPr marL="0" marR="0" lvl="1" indent="0" algn="l" rtl="0">
                        <a:lnSpc>
                          <a:spcPct val="100000"/>
                        </a:lnSpc>
                        <a:spcBef>
                          <a:spcPts val="0"/>
                        </a:spcBef>
                        <a:spcAft>
                          <a:spcPts val="0"/>
                        </a:spcAft>
                        <a:buClr>
                          <a:srgbClr val="666666"/>
                        </a:buClr>
                        <a:buSzPts val="1800"/>
                        <a:buFont typeface="Calibri"/>
                        <a:buNone/>
                      </a:pPr>
                      <a:r>
                        <a:rPr lang="en-US" sz="1800" b="0" i="0" u="none" strike="noStrike" cap="none">
                          <a:solidFill>
                            <a:srgbClr val="666666"/>
                          </a:solidFill>
                          <a:latin typeface="Calibri"/>
                          <a:ea typeface="Calibri"/>
                          <a:cs typeface="Calibri"/>
                          <a:sym typeface="Calibri"/>
                        </a:rPr>
                        <a:t>Revenue lost to competitor</a:t>
                      </a:r>
                      <a:endParaRPr/>
                    </a:p>
                    <a:p>
                      <a:pPr marL="0" marR="0" lvl="1" indent="0" algn="l" rtl="0">
                        <a:lnSpc>
                          <a:spcPct val="100000"/>
                        </a:lnSpc>
                        <a:spcBef>
                          <a:spcPts val="0"/>
                        </a:spcBef>
                        <a:spcAft>
                          <a:spcPts val="0"/>
                        </a:spcAft>
                        <a:buClr>
                          <a:srgbClr val="666666"/>
                        </a:buClr>
                        <a:buSzPts val="1800"/>
                        <a:buFont typeface="Calibri"/>
                        <a:buNone/>
                      </a:pPr>
                      <a:r>
                        <a:rPr lang="en-US" sz="1800" b="0" i="0" u="none" strike="noStrike" cap="none">
                          <a:solidFill>
                            <a:srgbClr val="666666"/>
                          </a:solidFill>
                          <a:latin typeface="Calibri"/>
                          <a:ea typeface="Calibri"/>
                          <a:cs typeface="Calibri"/>
                          <a:sym typeface="Calibri"/>
                        </a:rPr>
                        <a:t>Financial loss</a:t>
                      </a:r>
                      <a:endParaRPr sz="1400" u="none" strike="noStrike" cap="none"/>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666666"/>
                        </a:solidFill>
                        <a:latin typeface="Calibri"/>
                        <a:ea typeface="Calibri"/>
                        <a:cs typeface="Calibri"/>
                        <a:sym typeface="Calibri"/>
                      </a:endParaRPr>
                    </a:p>
                  </a:txBody>
                  <a:tcPr marL="91450" marR="91450" marT="45675" marB="456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CEFF2"/>
                    </a:solidFill>
                  </a:tcPr>
                </a:tc>
                <a:extLst>
                  <a:ext uri="{0D108BD9-81ED-4DB2-BD59-A6C34878D82A}">
                    <a16:rowId xmlns:a16="http://schemas.microsoft.com/office/drawing/2014/main" val="10002"/>
                  </a:ext>
                </a:extLst>
              </a:tr>
            </a:tbl>
          </a:graphicData>
        </a:graphic>
      </p:graphicFrame>
      <p:graphicFrame>
        <p:nvGraphicFramePr>
          <p:cNvPr id="296" name="Google Shape;296;p3"/>
          <p:cNvGraphicFramePr/>
          <p:nvPr/>
        </p:nvGraphicFramePr>
        <p:xfrm>
          <a:off x="2728913" y="2403476"/>
          <a:ext cx="6604000" cy="1655750"/>
        </p:xfrm>
        <a:graphic>
          <a:graphicData uri="http://schemas.openxmlformats.org/drawingml/2006/table">
            <a:tbl>
              <a:tblPr firstRow="1" bandRow="1">
                <a:noFill/>
                <a:tableStyleId>{AA1E5DDD-3072-48F0-A93D-257D53DC8530}</a:tableStyleId>
              </a:tblPr>
              <a:tblGrid>
                <a:gridCol w="3302000">
                  <a:extLst>
                    <a:ext uri="{9D8B030D-6E8A-4147-A177-3AD203B41FA5}">
                      <a16:colId xmlns:a16="http://schemas.microsoft.com/office/drawing/2014/main" val="20000"/>
                    </a:ext>
                  </a:extLst>
                </a:gridCol>
                <a:gridCol w="3302000">
                  <a:extLst>
                    <a:ext uri="{9D8B030D-6E8A-4147-A177-3AD203B41FA5}">
                      <a16:colId xmlns:a16="http://schemas.microsoft.com/office/drawing/2014/main" val="20001"/>
                    </a:ext>
                  </a:extLst>
                </a:gridCol>
              </a:tblGrid>
              <a:tr h="370675">
                <a:tc gridSpan="2">
                  <a:txBody>
                    <a:bodyPr/>
                    <a:lstStyle/>
                    <a:p>
                      <a:pPr marL="0" marR="0" lvl="0" indent="0" algn="ctr" rtl="0">
                        <a:lnSpc>
                          <a:spcPct val="100000"/>
                        </a:lnSpc>
                        <a:spcBef>
                          <a:spcPts val="0"/>
                        </a:spcBef>
                        <a:spcAft>
                          <a:spcPts val="0"/>
                        </a:spcAft>
                        <a:buClr>
                          <a:schemeClr val="dk1"/>
                        </a:buClr>
                        <a:buSzPts val="1800"/>
                        <a:buFont typeface="Calibri"/>
                        <a:buNone/>
                      </a:pPr>
                      <a:r>
                        <a:rPr lang="en-US" sz="1800" u="none" strike="noStrike" cap="none"/>
                        <a:t>Compromised in Integrity</a:t>
                      </a:r>
                      <a:endParaRPr sz="1400" u="none" strike="noStrike" cap="none"/>
                    </a:p>
                  </a:txBody>
                  <a:tcPr marL="91450" marR="91450" marT="45700" marB="45700"/>
                </a:tc>
                <a:tc hMerge="1">
                  <a:txBody>
                    <a:bodyPr/>
                    <a:lstStyle/>
                    <a:p>
                      <a:endParaRPr lang="en-US"/>
                    </a:p>
                  </a:txBody>
                  <a:tcPr/>
                </a:tc>
                <a:extLst>
                  <a:ext uri="{0D108BD9-81ED-4DB2-BD59-A6C34878D82A}">
                    <a16:rowId xmlns:a16="http://schemas.microsoft.com/office/drawing/2014/main" val="10000"/>
                  </a:ext>
                </a:extLst>
              </a:tr>
              <a:tr h="3706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Example</a:t>
                      </a:r>
                      <a:endParaRPr sz="1400" u="none" strike="noStrike" cap="none"/>
                    </a:p>
                  </a:txBody>
                  <a:tcPr marL="91450" marR="91450" marT="45700" marB="45700"/>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Consequence</a:t>
                      </a:r>
                      <a:endParaRPr sz="1400" u="none" strike="noStrike" cap="none"/>
                    </a:p>
                  </a:txBody>
                  <a:tcPr marL="91450" marR="91450" marT="45700" marB="45700"/>
                </a:tc>
                <a:extLst>
                  <a:ext uri="{0D108BD9-81ED-4DB2-BD59-A6C34878D82A}">
                    <a16:rowId xmlns:a16="http://schemas.microsoft.com/office/drawing/2014/main" val="10001"/>
                  </a:ext>
                </a:extLst>
              </a:tr>
              <a:tr h="9144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Company’s web site was vandalized  by hackers replacing its original web contents</a:t>
                      </a:r>
                      <a:endParaRPr sz="1800" u="none" strike="noStrike" cap="none"/>
                    </a:p>
                  </a:txBody>
                  <a:tcPr marL="91450" marR="91450" marT="45700" marB="45700"/>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Lost of reputation</a:t>
                      </a:r>
                      <a:endParaRPr sz="1400" u="none" strike="noStrike" cap="none"/>
                    </a:p>
                    <a:p>
                      <a:pPr marL="0" marR="0" lvl="0" indent="0" algn="l" rtl="0">
                        <a:lnSpc>
                          <a:spcPct val="100000"/>
                        </a:lnSpc>
                        <a:spcBef>
                          <a:spcPts val="0"/>
                        </a:spcBef>
                        <a:spcAft>
                          <a:spcPts val="0"/>
                        </a:spcAft>
                        <a:buClr>
                          <a:srgbClr val="000000"/>
                        </a:buClr>
                        <a:buSzPts val="1800"/>
                        <a:buFont typeface="Arial"/>
                        <a:buNone/>
                      </a:pPr>
                      <a:r>
                        <a:rPr lang="en-US" sz="1800" u="none" strike="noStrike" cap="none"/>
                        <a:t>Lost of Trust</a:t>
                      </a:r>
                      <a:endParaRPr sz="1400" u="none" strike="noStrike" cap="none"/>
                    </a:p>
                  </a:txBody>
                  <a:tcPr marL="91450" marR="91450" marT="45700" marB="45700"/>
                </a:tc>
                <a:extLst>
                  <a:ext uri="{0D108BD9-81ED-4DB2-BD59-A6C34878D82A}">
                    <a16:rowId xmlns:a16="http://schemas.microsoft.com/office/drawing/2014/main" val="10002"/>
                  </a:ext>
                </a:extLst>
              </a:tr>
            </a:tbl>
          </a:graphicData>
        </a:graphic>
      </p:graphicFrame>
      <p:graphicFrame>
        <p:nvGraphicFramePr>
          <p:cNvPr id="297" name="Google Shape;297;p3"/>
          <p:cNvGraphicFramePr/>
          <p:nvPr/>
        </p:nvGraphicFramePr>
        <p:xfrm>
          <a:off x="2805113" y="4306888"/>
          <a:ext cx="6604000" cy="1657350"/>
        </p:xfrm>
        <a:graphic>
          <a:graphicData uri="http://schemas.openxmlformats.org/drawingml/2006/table">
            <a:tbl>
              <a:tblPr>
                <a:noFill/>
                <a:tableStyleId>{95D11118-6DA5-4ECD-9B29-6D3483887438}</a:tableStyleId>
              </a:tblPr>
              <a:tblGrid>
                <a:gridCol w="3302000">
                  <a:extLst>
                    <a:ext uri="{9D8B030D-6E8A-4147-A177-3AD203B41FA5}">
                      <a16:colId xmlns:a16="http://schemas.microsoft.com/office/drawing/2014/main" val="20000"/>
                    </a:ext>
                  </a:extLst>
                </a:gridCol>
                <a:gridCol w="3302000">
                  <a:extLst>
                    <a:ext uri="{9D8B030D-6E8A-4147-A177-3AD203B41FA5}">
                      <a16:colId xmlns:a16="http://schemas.microsoft.com/office/drawing/2014/main" val="20001"/>
                    </a:ext>
                  </a:extLst>
                </a:gridCol>
              </a:tblGrid>
              <a:tr h="371475">
                <a:tc gridSpan="2">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Compromised in Availability</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009F93"/>
                    </a:solidFill>
                  </a:tcPr>
                </a:tc>
                <a:tc hMerge="1">
                  <a:txBody>
                    <a:bodyPr/>
                    <a:lstStyle/>
                    <a:p>
                      <a:endParaRPr lang="en-US"/>
                    </a:p>
                  </a:txBody>
                  <a:tcPr/>
                </a:tc>
                <a:extLst>
                  <a:ext uri="{0D108BD9-81ED-4DB2-BD59-A6C34878D82A}">
                    <a16:rowId xmlns:a16="http://schemas.microsoft.com/office/drawing/2014/main" val="10000"/>
                  </a:ext>
                </a:extLst>
              </a:tr>
              <a:tr h="371475">
                <a:tc>
                  <a:txBody>
                    <a:bodyPr/>
                    <a:lstStyle/>
                    <a:p>
                      <a:pPr marL="0" marR="0" lvl="0" indent="0" algn="l" rtl="0">
                        <a:lnSpc>
                          <a:spcPct val="100000"/>
                        </a:lnSpc>
                        <a:spcBef>
                          <a:spcPts val="0"/>
                        </a:spcBef>
                        <a:spcAft>
                          <a:spcPts val="0"/>
                        </a:spcAft>
                        <a:buClr>
                          <a:srgbClr val="666666"/>
                        </a:buClr>
                        <a:buSzPts val="1800"/>
                        <a:buFont typeface="Calibri"/>
                        <a:buNone/>
                      </a:pPr>
                      <a:r>
                        <a:rPr lang="en-US" sz="1800" b="0" i="0" u="none" strike="noStrike" cap="none">
                          <a:solidFill>
                            <a:srgbClr val="666666"/>
                          </a:solidFill>
                          <a:latin typeface="Calibri"/>
                          <a:ea typeface="Calibri"/>
                          <a:cs typeface="Calibri"/>
                          <a:sym typeface="Calibri"/>
                        </a:rPr>
                        <a:t>Example</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DFDC"/>
                    </a:solidFill>
                  </a:tcPr>
                </a:tc>
                <a:tc>
                  <a:txBody>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666666"/>
                        </a:solidFill>
                        <a:latin typeface="Calibri"/>
                        <a:ea typeface="Calibri"/>
                        <a:cs typeface="Calibri"/>
                        <a:sym typeface="Calibri"/>
                      </a:endParaRPr>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DFDC"/>
                    </a:solidFill>
                  </a:tcPr>
                </a:tc>
                <a:extLst>
                  <a:ext uri="{0D108BD9-81ED-4DB2-BD59-A6C34878D82A}">
                    <a16:rowId xmlns:a16="http://schemas.microsoft.com/office/drawing/2014/main" val="10001"/>
                  </a:ext>
                </a:extLst>
              </a:tr>
              <a:tr h="914400">
                <a:tc>
                  <a:txBody>
                    <a:bodyPr/>
                    <a:lstStyle/>
                    <a:p>
                      <a:pPr marL="0" marR="0" lvl="0" indent="0" algn="l" rtl="0">
                        <a:lnSpc>
                          <a:spcPct val="100000"/>
                        </a:lnSpc>
                        <a:spcBef>
                          <a:spcPts val="0"/>
                        </a:spcBef>
                        <a:spcAft>
                          <a:spcPts val="0"/>
                        </a:spcAft>
                        <a:buClr>
                          <a:srgbClr val="666666"/>
                        </a:buClr>
                        <a:buSzPts val="1800"/>
                        <a:buFont typeface="Calibri"/>
                        <a:buNone/>
                      </a:pPr>
                      <a:r>
                        <a:rPr lang="en-US" sz="1800" b="0" i="0" u="none" strike="noStrike" cap="none">
                          <a:solidFill>
                            <a:srgbClr val="666666"/>
                          </a:solidFill>
                          <a:latin typeface="Calibri"/>
                          <a:ea typeface="Calibri"/>
                          <a:cs typeface="Calibri"/>
                          <a:sym typeface="Calibri"/>
                        </a:rPr>
                        <a:t>Company network router was wrongly configured by administrator</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F0EE"/>
                    </a:solidFill>
                  </a:tcPr>
                </a:tc>
                <a:tc>
                  <a:txBody>
                    <a:bodyPr/>
                    <a:lstStyle/>
                    <a:p>
                      <a:pPr marL="0" marR="0" lvl="0" indent="0" algn="l" rtl="0">
                        <a:lnSpc>
                          <a:spcPct val="100000"/>
                        </a:lnSpc>
                        <a:spcBef>
                          <a:spcPts val="0"/>
                        </a:spcBef>
                        <a:spcAft>
                          <a:spcPts val="0"/>
                        </a:spcAft>
                        <a:buClr>
                          <a:srgbClr val="666666"/>
                        </a:buClr>
                        <a:buSzPts val="1800"/>
                        <a:buFont typeface="Calibri"/>
                        <a:buNone/>
                      </a:pPr>
                      <a:r>
                        <a:rPr lang="en-US" sz="1800" b="0" i="0" u="none" strike="noStrike" cap="none">
                          <a:solidFill>
                            <a:srgbClr val="666666"/>
                          </a:solidFill>
                          <a:latin typeface="Calibri"/>
                          <a:ea typeface="Calibri"/>
                          <a:cs typeface="Calibri"/>
                          <a:sym typeface="Calibri"/>
                        </a:rPr>
                        <a:t>Loss in productivity</a:t>
                      </a:r>
                      <a:endParaRPr sz="1400" u="none" strike="noStrike" cap="none"/>
                    </a:p>
                    <a:p>
                      <a:pPr marL="0" marR="0" lvl="0" indent="0" algn="l" rtl="0">
                        <a:lnSpc>
                          <a:spcPct val="100000"/>
                        </a:lnSpc>
                        <a:spcBef>
                          <a:spcPts val="0"/>
                        </a:spcBef>
                        <a:spcAft>
                          <a:spcPts val="0"/>
                        </a:spcAft>
                        <a:buClr>
                          <a:srgbClr val="666666"/>
                        </a:buClr>
                        <a:buSzPts val="1800"/>
                        <a:buFont typeface="Calibri"/>
                        <a:buNone/>
                      </a:pPr>
                      <a:r>
                        <a:rPr lang="en-US" sz="1800" b="0" i="0" u="none" strike="noStrike" cap="none">
                          <a:solidFill>
                            <a:srgbClr val="666666"/>
                          </a:solidFill>
                          <a:latin typeface="Calibri"/>
                          <a:ea typeface="Calibri"/>
                          <a:cs typeface="Calibri"/>
                          <a:sym typeface="Calibri"/>
                        </a:rPr>
                        <a:t>Loss of reputation</a:t>
                      </a:r>
                      <a:endParaRPr sz="1400" u="none" strike="noStrike" cap="none"/>
                    </a:p>
                    <a:p>
                      <a:pPr marL="0" marR="0" lvl="0" indent="0" algn="l" rtl="0">
                        <a:lnSpc>
                          <a:spcPct val="100000"/>
                        </a:lnSpc>
                        <a:spcBef>
                          <a:spcPts val="0"/>
                        </a:spcBef>
                        <a:spcAft>
                          <a:spcPts val="0"/>
                        </a:spcAft>
                        <a:buClr>
                          <a:srgbClr val="666666"/>
                        </a:buClr>
                        <a:buSzPts val="1800"/>
                        <a:buFont typeface="Calibri"/>
                        <a:buNone/>
                      </a:pPr>
                      <a:r>
                        <a:rPr lang="en-US" sz="1800" b="0" i="0" u="none" strike="noStrike" cap="none">
                          <a:solidFill>
                            <a:srgbClr val="666666"/>
                          </a:solidFill>
                          <a:latin typeface="Calibri"/>
                          <a:ea typeface="Calibri"/>
                          <a:cs typeface="Calibri"/>
                          <a:sym typeface="Calibri"/>
                        </a:rPr>
                        <a:t>Loss of revenue</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F0EE"/>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43"/>
          <p:cNvSpPr txBox="1">
            <a:spLocks noGrp="1"/>
          </p:cNvSpPr>
          <p:nvPr>
            <p:ph type="body" idx="1"/>
          </p:nvPr>
        </p:nvSpPr>
        <p:spPr>
          <a:xfrm>
            <a:off x="2267900" y="1866402"/>
            <a:ext cx="8715658" cy="1027406"/>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000"/>
              <a:buNone/>
            </a:pPr>
            <a:r>
              <a:rPr lang="en-US"/>
              <a:t>Firewall cannot detect and prevent</a:t>
            </a:r>
            <a:endParaRPr/>
          </a:p>
        </p:txBody>
      </p:sp>
      <p:sp>
        <p:nvSpPr>
          <p:cNvPr id="767" name="Google Shape;767;p43"/>
          <p:cNvSpPr txBox="1"/>
          <p:nvPr/>
        </p:nvSpPr>
        <p:spPr>
          <a:xfrm>
            <a:off x="1424763" y="2893808"/>
            <a:ext cx="10280915" cy="1323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Courier New"/>
                <a:ea typeface="Courier New"/>
                <a:cs typeface="Courier New"/>
                <a:sym typeface="Courier New"/>
              </a:rPr>
              <a:t>(Distributed)Denial of Service Attacks</a:t>
            </a:r>
            <a:endParaRPr/>
          </a:p>
          <a:p>
            <a:pPr marL="285750" marR="0" lvl="0" indent="-285750" algn="l" rtl="0">
              <a:lnSpc>
                <a:spcPct val="100000"/>
              </a:lnSpc>
              <a:spcBef>
                <a:spcPts val="0"/>
              </a:spcBef>
              <a:spcAft>
                <a:spcPts val="0"/>
              </a:spcAft>
              <a:buClr>
                <a:srgbClr val="000000"/>
              </a:buClr>
              <a:buSzPts val="3200"/>
              <a:buFont typeface="Arial"/>
              <a:buChar char="•"/>
            </a:pPr>
            <a:r>
              <a:rPr lang="en-US" sz="2400" b="0" i="0" u="none" strike="noStrike" cap="none">
                <a:solidFill>
                  <a:schemeClr val="lt1"/>
                </a:solidFill>
                <a:latin typeface="Courier New"/>
                <a:ea typeface="Courier New"/>
                <a:cs typeface="Courier New"/>
                <a:sym typeface="Courier New"/>
              </a:rPr>
              <a:t>- Overwhelm a server by flooding it with fake requests</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42"/>
          <p:cNvSpPr txBox="1"/>
          <p:nvPr/>
        </p:nvSpPr>
        <p:spPr>
          <a:xfrm>
            <a:off x="914400" y="138223"/>
            <a:ext cx="625469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Distributed Denial of Service Attack</a:t>
            </a:r>
            <a:endParaRPr sz="2800" b="1" i="0" u="none" strike="noStrike" cap="none">
              <a:solidFill>
                <a:srgbClr val="000000"/>
              </a:solidFill>
              <a:latin typeface="Arial"/>
              <a:ea typeface="Arial"/>
              <a:cs typeface="Arial"/>
              <a:sym typeface="Arial"/>
            </a:endParaRPr>
          </a:p>
        </p:txBody>
      </p:sp>
      <p:grpSp>
        <p:nvGrpSpPr>
          <p:cNvPr id="774" name="Google Shape;774;p42"/>
          <p:cNvGrpSpPr/>
          <p:nvPr/>
        </p:nvGrpSpPr>
        <p:grpSpPr>
          <a:xfrm>
            <a:off x="1204912" y="2097479"/>
            <a:ext cx="3114447" cy="2241320"/>
            <a:chOff x="8373227" y="2100423"/>
            <a:chExt cx="3114447" cy="2241320"/>
          </a:xfrm>
        </p:grpSpPr>
        <p:grpSp>
          <p:nvGrpSpPr>
            <p:cNvPr id="775" name="Google Shape;775;p42"/>
            <p:cNvGrpSpPr/>
            <p:nvPr/>
          </p:nvGrpSpPr>
          <p:grpSpPr>
            <a:xfrm>
              <a:off x="8373227" y="2644335"/>
              <a:ext cx="3114447" cy="1697408"/>
              <a:chOff x="8989916" y="720010"/>
              <a:chExt cx="3114447" cy="1697408"/>
            </a:xfrm>
          </p:grpSpPr>
          <p:pic>
            <p:nvPicPr>
              <p:cNvPr id="776" name="Google Shape;776;p42"/>
              <p:cNvPicPr preferRelativeResize="0"/>
              <p:nvPr/>
            </p:nvPicPr>
            <p:blipFill rotWithShape="1">
              <a:blip r:embed="rId3">
                <a:alphaModFix/>
              </a:blip>
              <a:srcRect/>
              <a:stretch/>
            </p:blipFill>
            <p:spPr>
              <a:xfrm>
                <a:off x="11263820" y="1027787"/>
                <a:ext cx="840543" cy="982937"/>
              </a:xfrm>
              <a:prstGeom prst="rect">
                <a:avLst/>
              </a:prstGeom>
              <a:noFill/>
              <a:ln>
                <a:noFill/>
              </a:ln>
            </p:spPr>
          </p:pic>
          <p:graphicFrame>
            <p:nvGraphicFramePr>
              <p:cNvPr id="777" name="Google Shape;777;p42"/>
              <p:cNvGraphicFramePr/>
              <p:nvPr/>
            </p:nvGraphicFramePr>
            <p:xfrm>
              <a:off x="8989916" y="1015954"/>
              <a:ext cx="1016446" cy="1401464"/>
            </p:xfrm>
            <a:graphic>
              <a:graphicData uri="http://schemas.openxmlformats.org/presentationml/2006/ole">
                <mc:AlternateContent xmlns:mc="http://schemas.openxmlformats.org/markup-compatibility/2006">
                  <mc:Choice xmlns:v="urn:schemas-microsoft-com:vml" Requires="v">
                    <p:oleObj r:id="rId4" imgW="1016446" imgH="1401464" progId="Visio.Drawing.11">
                      <p:embed/>
                    </p:oleObj>
                  </mc:Choice>
                  <mc:Fallback>
                    <p:oleObj r:id="rId4" imgW="1016446" imgH="1401464" progId="Visio.Drawing.11">
                      <p:embed/>
                      <p:pic>
                        <p:nvPicPr>
                          <p:cNvPr id="777" name="Google Shape;777;p42"/>
                          <p:cNvPicPr preferRelativeResize="0"/>
                          <p:nvPr/>
                        </p:nvPicPr>
                        <p:blipFill rotWithShape="1">
                          <a:blip r:embed="rId5">
                            <a:alphaModFix/>
                          </a:blip>
                          <a:srcRect/>
                          <a:stretch/>
                        </p:blipFill>
                        <p:spPr>
                          <a:xfrm>
                            <a:off x="8989916" y="1015954"/>
                            <a:ext cx="1016446" cy="1401464"/>
                          </a:xfrm>
                          <a:prstGeom prst="rect">
                            <a:avLst/>
                          </a:prstGeom>
                          <a:noFill/>
                          <a:ln>
                            <a:noFill/>
                          </a:ln>
                        </p:spPr>
                      </p:pic>
                    </p:oleObj>
                  </mc:Fallback>
                </mc:AlternateContent>
              </a:graphicData>
            </a:graphic>
          </p:graphicFrame>
          <p:cxnSp>
            <p:nvCxnSpPr>
              <p:cNvPr id="778" name="Google Shape;778;p42"/>
              <p:cNvCxnSpPr/>
              <p:nvPr/>
            </p:nvCxnSpPr>
            <p:spPr>
              <a:xfrm>
                <a:off x="10122195" y="1233335"/>
                <a:ext cx="1041991" cy="0"/>
              </a:xfrm>
              <a:prstGeom prst="straightConnector1">
                <a:avLst/>
              </a:prstGeom>
              <a:noFill/>
              <a:ln w="28575" cap="flat" cmpd="sng">
                <a:solidFill>
                  <a:srgbClr val="003366"/>
                </a:solidFill>
                <a:prstDash val="solid"/>
                <a:round/>
                <a:headEnd type="none" w="sm" len="sm"/>
                <a:tailEnd type="triangle" w="med" len="med"/>
              </a:ln>
            </p:spPr>
          </p:cxnSp>
          <p:cxnSp>
            <p:nvCxnSpPr>
              <p:cNvPr id="779" name="Google Shape;779;p42"/>
              <p:cNvCxnSpPr/>
              <p:nvPr/>
            </p:nvCxnSpPr>
            <p:spPr>
              <a:xfrm>
                <a:off x="10122193" y="1805175"/>
                <a:ext cx="1041991" cy="0"/>
              </a:xfrm>
              <a:prstGeom prst="straightConnector1">
                <a:avLst/>
              </a:prstGeom>
              <a:noFill/>
              <a:ln w="28575" cap="flat" cmpd="sng">
                <a:solidFill>
                  <a:srgbClr val="003366"/>
                </a:solidFill>
                <a:prstDash val="solid"/>
                <a:round/>
                <a:headEnd type="none" w="sm" len="sm"/>
                <a:tailEnd type="triangle" w="med" len="med"/>
              </a:ln>
            </p:spPr>
          </p:cxnSp>
          <p:cxnSp>
            <p:nvCxnSpPr>
              <p:cNvPr id="780" name="Google Shape;780;p42"/>
              <p:cNvCxnSpPr/>
              <p:nvPr/>
            </p:nvCxnSpPr>
            <p:spPr>
              <a:xfrm>
                <a:off x="10122192" y="1519255"/>
                <a:ext cx="1041991" cy="0"/>
              </a:xfrm>
              <a:prstGeom prst="straightConnector1">
                <a:avLst/>
              </a:prstGeom>
              <a:noFill/>
              <a:ln w="28575" cap="flat" cmpd="sng">
                <a:solidFill>
                  <a:srgbClr val="003366"/>
                </a:solidFill>
                <a:prstDash val="solid"/>
                <a:round/>
                <a:headEnd type="triangle" w="med" len="med"/>
                <a:tailEnd type="none" w="sm" len="sm"/>
              </a:ln>
            </p:spPr>
          </p:cxnSp>
          <p:sp>
            <p:nvSpPr>
              <p:cNvPr id="781" name="Google Shape;781;p42"/>
              <p:cNvSpPr txBox="1"/>
              <p:nvPr/>
            </p:nvSpPr>
            <p:spPr>
              <a:xfrm>
                <a:off x="9657574" y="720010"/>
                <a:ext cx="202651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TCP 3-way Handshake</a:t>
                </a:r>
                <a:endParaRPr sz="1400" b="0" i="0" u="none" strike="noStrike" cap="none">
                  <a:solidFill>
                    <a:srgbClr val="000000"/>
                  </a:solidFill>
                  <a:latin typeface="Arial"/>
                  <a:ea typeface="Arial"/>
                  <a:cs typeface="Arial"/>
                  <a:sym typeface="Arial"/>
                </a:endParaRPr>
              </a:p>
            </p:txBody>
          </p:sp>
        </p:grpSp>
        <p:sp>
          <p:nvSpPr>
            <p:cNvPr id="782" name="Google Shape;782;p42"/>
            <p:cNvSpPr txBox="1"/>
            <p:nvPr/>
          </p:nvSpPr>
          <p:spPr>
            <a:xfrm>
              <a:off x="9040885" y="2100423"/>
              <a:ext cx="1842961"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1" i="0" u="none" strike="noStrike" cap="none">
                  <a:solidFill>
                    <a:srgbClr val="000000"/>
                  </a:solidFill>
                  <a:latin typeface="Tahoma"/>
                  <a:ea typeface="Tahoma"/>
                  <a:cs typeface="Tahoma"/>
                  <a:sym typeface="Tahoma"/>
                </a:rPr>
                <a:t>Vulnerability</a:t>
              </a:r>
              <a:endParaRPr sz="1400" b="0" i="0" u="none" strike="noStrike" cap="none">
                <a:solidFill>
                  <a:srgbClr val="000000"/>
                </a:solidFill>
                <a:latin typeface="Arial"/>
                <a:ea typeface="Arial"/>
                <a:cs typeface="Arial"/>
                <a:sym typeface="Arial"/>
              </a:endParaRPr>
            </a:p>
          </p:txBody>
        </p:sp>
      </p:grpSp>
      <p:grpSp>
        <p:nvGrpSpPr>
          <p:cNvPr id="783" name="Google Shape;783;p42"/>
          <p:cNvGrpSpPr/>
          <p:nvPr/>
        </p:nvGrpSpPr>
        <p:grpSpPr>
          <a:xfrm>
            <a:off x="4933907" y="803075"/>
            <a:ext cx="7017088" cy="5395706"/>
            <a:chOff x="2010025" y="880916"/>
            <a:chExt cx="6953289" cy="5406411"/>
          </a:xfrm>
        </p:grpSpPr>
        <p:pic>
          <p:nvPicPr>
            <p:cNvPr id="784" name="Google Shape;784;p42" descr="Image result for Internet cloud  symbol png"/>
            <p:cNvPicPr preferRelativeResize="0"/>
            <p:nvPr/>
          </p:nvPicPr>
          <p:blipFill rotWithShape="1">
            <a:blip r:embed="rId6">
              <a:alphaModFix/>
            </a:blip>
            <a:srcRect/>
            <a:stretch/>
          </p:blipFill>
          <p:spPr>
            <a:xfrm>
              <a:off x="2935800" y="1571084"/>
              <a:ext cx="2838450" cy="2428875"/>
            </a:xfrm>
            <a:prstGeom prst="rect">
              <a:avLst/>
            </a:prstGeom>
            <a:noFill/>
            <a:ln>
              <a:noFill/>
            </a:ln>
          </p:spPr>
        </p:pic>
        <p:sp>
          <p:nvSpPr>
            <p:cNvPr id="785" name="Google Shape;785;p42"/>
            <p:cNvSpPr/>
            <p:nvPr/>
          </p:nvSpPr>
          <p:spPr>
            <a:xfrm>
              <a:off x="3710225" y="4378214"/>
              <a:ext cx="2055377" cy="1378533"/>
            </a:xfrm>
            <a:prstGeom prst="ellipse">
              <a:avLst/>
            </a:prstGeom>
            <a:solidFill>
              <a:schemeClr val="lt1"/>
            </a:solidFill>
            <a:ln w="25400" cap="flat" cmpd="sng">
              <a:solidFill>
                <a:srgbClr val="1515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151515"/>
                  </a:solidFill>
                  <a:latin typeface="Arial"/>
                  <a:ea typeface="Arial"/>
                  <a:cs typeface="Arial"/>
                  <a:sym typeface="Arial"/>
                </a:rPr>
                <a:t>njc</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151515"/>
                  </a:solidFill>
                  <a:latin typeface="Arial"/>
                  <a:ea typeface="Arial"/>
                  <a:cs typeface="Arial"/>
                  <a:sym typeface="Arial"/>
                </a:rPr>
                <a:t>network</a:t>
              </a:r>
              <a:endParaRPr sz="1400" b="0" i="0" u="none" strike="noStrike" cap="none">
                <a:solidFill>
                  <a:srgbClr val="000000"/>
                </a:solidFill>
                <a:latin typeface="Arial"/>
                <a:ea typeface="Arial"/>
                <a:cs typeface="Arial"/>
                <a:sym typeface="Arial"/>
              </a:endParaRPr>
            </a:p>
          </p:txBody>
        </p:sp>
        <p:pic>
          <p:nvPicPr>
            <p:cNvPr id="786" name="Google Shape;786;p42" descr="screen_monitertwo"/>
            <p:cNvPicPr preferRelativeResize="0"/>
            <p:nvPr/>
          </p:nvPicPr>
          <p:blipFill rotWithShape="1">
            <a:blip r:embed="rId7">
              <a:alphaModFix/>
            </a:blip>
            <a:srcRect/>
            <a:stretch/>
          </p:blipFill>
          <p:spPr>
            <a:xfrm>
              <a:off x="2785436" y="922624"/>
              <a:ext cx="855370" cy="855369"/>
            </a:xfrm>
            <a:prstGeom prst="rect">
              <a:avLst/>
            </a:prstGeom>
            <a:noFill/>
            <a:ln>
              <a:noFill/>
            </a:ln>
          </p:spPr>
        </p:pic>
        <p:sp>
          <p:nvSpPr>
            <p:cNvPr id="787" name="Google Shape;787;p42"/>
            <p:cNvSpPr txBox="1"/>
            <p:nvPr/>
          </p:nvSpPr>
          <p:spPr>
            <a:xfrm>
              <a:off x="3878127" y="1048690"/>
              <a:ext cx="1323053"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1" i="0" u="none" strike="noStrike" cap="none">
                  <a:solidFill>
                    <a:srgbClr val="000000"/>
                  </a:solidFill>
                  <a:latin typeface="Tahoma"/>
                  <a:ea typeface="Tahoma"/>
                  <a:cs typeface="Tahoma"/>
                  <a:sym typeface="Tahoma"/>
                </a:rPr>
                <a:t>Attackers</a:t>
              </a:r>
              <a:endParaRPr sz="1400" b="0" i="0" u="none" strike="noStrike" cap="none">
                <a:solidFill>
                  <a:srgbClr val="000000"/>
                </a:solidFill>
                <a:latin typeface="Arial"/>
                <a:ea typeface="Arial"/>
                <a:cs typeface="Arial"/>
                <a:sym typeface="Arial"/>
              </a:endParaRPr>
            </a:p>
          </p:txBody>
        </p:sp>
        <p:cxnSp>
          <p:nvCxnSpPr>
            <p:cNvPr id="788" name="Google Shape;788;p42"/>
            <p:cNvCxnSpPr/>
            <p:nvPr/>
          </p:nvCxnSpPr>
          <p:spPr>
            <a:xfrm>
              <a:off x="3134552" y="1880865"/>
              <a:ext cx="927596" cy="1641716"/>
            </a:xfrm>
            <a:prstGeom prst="straightConnector1">
              <a:avLst/>
            </a:prstGeom>
            <a:noFill/>
            <a:ln w="28575" cap="flat" cmpd="sng">
              <a:solidFill>
                <a:srgbClr val="FF0000"/>
              </a:solidFill>
              <a:prstDash val="solid"/>
              <a:round/>
              <a:headEnd type="none" w="sm" len="sm"/>
              <a:tailEnd type="triangle" w="lg" len="lg"/>
            </a:ln>
          </p:spPr>
        </p:cxnSp>
        <p:cxnSp>
          <p:nvCxnSpPr>
            <p:cNvPr id="789" name="Google Shape;789;p42"/>
            <p:cNvCxnSpPr/>
            <p:nvPr/>
          </p:nvCxnSpPr>
          <p:spPr>
            <a:xfrm flipH="1">
              <a:off x="4811103" y="1880865"/>
              <a:ext cx="1040718" cy="1526941"/>
            </a:xfrm>
            <a:prstGeom prst="straightConnector1">
              <a:avLst/>
            </a:prstGeom>
            <a:noFill/>
            <a:ln w="28575" cap="flat" cmpd="sng">
              <a:solidFill>
                <a:srgbClr val="FF0000"/>
              </a:solidFill>
              <a:prstDash val="solid"/>
              <a:round/>
              <a:headEnd type="none" w="sm" len="sm"/>
              <a:tailEnd type="triangle" w="lg" len="lg"/>
            </a:ln>
          </p:spPr>
        </p:cxnSp>
        <p:graphicFrame>
          <p:nvGraphicFramePr>
            <p:cNvPr id="790" name="Google Shape;790;p42"/>
            <p:cNvGraphicFramePr/>
            <p:nvPr/>
          </p:nvGraphicFramePr>
          <p:xfrm>
            <a:off x="5201181" y="910914"/>
            <a:ext cx="1016446" cy="1401464"/>
          </p:xfrm>
          <a:graphic>
            <a:graphicData uri="http://schemas.openxmlformats.org/presentationml/2006/ole">
              <mc:AlternateContent xmlns:mc="http://schemas.openxmlformats.org/markup-compatibility/2006">
                <mc:Choice xmlns:v="urn:schemas-microsoft-com:vml" Requires="v">
                  <p:oleObj r:id="rId4" imgW="1016446" imgH="1401464" progId="Visio.Drawing.11">
                    <p:embed/>
                  </p:oleObj>
                </mc:Choice>
                <mc:Fallback>
                  <p:oleObj r:id="rId4" imgW="1016446" imgH="1401464" progId="Visio.Drawing.11">
                    <p:embed/>
                    <p:pic>
                      <p:nvPicPr>
                        <p:cNvPr id="790" name="Google Shape;790;p42"/>
                        <p:cNvPicPr preferRelativeResize="0"/>
                        <p:nvPr/>
                      </p:nvPicPr>
                      <p:blipFill rotWithShape="1">
                        <a:blip r:embed="rId5">
                          <a:alphaModFix/>
                        </a:blip>
                        <a:srcRect/>
                        <a:stretch/>
                      </p:blipFill>
                      <p:spPr>
                        <a:xfrm>
                          <a:off x="5201181" y="910914"/>
                          <a:ext cx="1016446" cy="1401464"/>
                        </a:xfrm>
                        <a:prstGeom prst="rect">
                          <a:avLst/>
                        </a:prstGeom>
                        <a:noFill/>
                        <a:ln>
                          <a:noFill/>
                        </a:ln>
                      </p:spPr>
                    </p:pic>
                  </p:oleObj>
                </mc:Fallback>
              </mc:AlternateContent>
            </a:graphicData>
          </a:graphic>
        </p:graphicFrame>
        <p:pic>
          <p:nvPicPr>
            <p:cNvPr id="791" name="Google Shape;791;p42" descr="Computer_Case__826S_"/>
            <p:cNvPicPr preferRelativeResize="0"/>
            <p:nvPr/>
          </p:nvPicPr>
          <p:blipFill rotWithShape="1">
            <a:blip r:embed="rId8">
              <a:alphaModFix/>
            </a:blip>
            <a:srcRect/>
            <a:stretch/>
          </p:blipFill>
          <p:spPr>
            <a:xfrm>
              <a:off x="4083028" y="3615907"/>
              <a:ext cx="1106488" cy="1106487"/>
            </a:xfrm>
            <a:prstGeom prst="rect">
              <a:avLst/>
            </a:prstGeom>
            <a:noFill/>
            <a:ln>
              <a:noFill/>
            </a:ln>
          </p:spPr>
        </p:pic>
        <p:pic>
          <p:nvPicPr>
            <p:cNvPr id="792" name="Google Shape;792;p42"/>
            <p:cNvPicPr preferRelativeResize="0"/>
            <p:nvPr/>
          </p:nvPicPr>
          <p:blipFill rotWithShape="1">
            <a:blip r:embed="rId3">
              <a:alphaModFix/>
            </a:blip>
            <a:srcRect/>
            <a:stretch/>
          </p:blipFill>
          <p:spPr>
            <a:xfrm>
              <a:off x="3147634" y="5024784"/>
              <a:ext cx="840543" cy="982937"/>
            </a:xfrm>
            <a:prstGeom prst="rect">
              <a:avLst/>
            </a:prstGeom>
            <a:noFill/>
            <a:ln>
              <a:noFill/>
            </a:ln>
          </p:spPr>
        </p:pic>
        <p:sp>
          <p:nvSpPr>
            <p:cNvPr id="793" name="Google Shape;793;p42"/>
            <p:cNvSpPr txBox="1"/>
            <p:nvPr/>
          </p:nvSpPr>
          <p:spPr>
            <a:xfrm>
              <a:off x="2060522" y="5084432"/>
              <a:ext cx="1368408"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1" i="0" u="none" strike="noStrike" cap="none">
                  <a:solidFill>
                    <a:srgbClr val="000000"/>
                  </a:solidFill>
                  <a:latin typeface="Tahoma"/>
                  <a:ea typeface="Tahoma"/>
                  <a:cs typeface="Tahoma"/>
                  <a:sym typeface="Tahoma"/>
                </a:rPr>
                <a:t>Web Server</a:t>
              </a:r>
              <a:endParaRPr/>
            </a:p>
            <a:p>
              <a:pPr marL="0" marR="0" lvl="0" indent="0" algn="ctr" rtl="0">
                <a:lnSpc>
                  <a:spcPct val="100000"/>
                </a:lnSpc>
                <a:spcBef>
                  <a:spcPts val="0"/>
                </a:spcBef>
                <a:spcAft>
                  <a:spcPts val="0"/>
                </a:spcAft>
                <a:buClr>
                  <a:srgbClr val="000000"/>
                </a:buClr>
                <a:buSzPts val="1800"/>
                <a:buFont typeface="Tahoma"/>
                <a:buNone/>
              </a:pPr>
              <a:r>
                <a:rPr lang="en-US" sz="1800" b="1" i="0" u="none" strike="noStrike" cap="none">
                  <a:solidFill>
                    <a:srgbClr val="000000"/>
                  </a:solidFill>
                  <a:latin typeface="Tahoma"/>
                  <a:ea typeface="Tahoma"/>
                  <a:cs typeface="Tahoma"/>
                  <a:sym typeface="Tahoma"/>
                </a:rPr>
                <a:t>njc.co</a:t>
              </a:r>
              <a:endParaRPr sz="1400" b="0" i="0" u="none" strike="noStrike" cap="none">
                <a:solidFill>
                  <a:srgbClr val="000000"/>
                </a:solidFill>
                <a:latin typeface="Arial"/>
                <a:ea typeface="Arial"/>
                <a:cs typeface="Arial"/>
                <a:sym typeface="Arial"/>
              </a:endParaRPr>
            </a:p>
          </p:txBody>
        </p:sp>
        <p:sp>
          <p:nvSpPr>
            <p:cNvPr id="794" name="Google Shape;794;p42"/>
            <p:cNvSpPr txBox="1"/>
            <p:nvPr/>
          </p:nvSpPr>
          <p:spPr>
            <a:xfrm>
              <a:off x="6086404" y="5388083"/>
              <a:ext cx="1368408" cy="646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1" i="0" u="none" strike="noStrike" cap="none">
                  <a:solidFill>
                    <a:srgbClr val="000000"/>
                  </a:solidFill>
                  <a:latin typeface="Tahoma"/>
                  <a:ea typeface="Tahoma"/>
                  <a:cs typeface="Tahoma"/>
                  <a:sym typeface="Tahoma"/>
                </a:rPr>
                <a:t>Database Server</a:t>
              </a:r>
              <a:endParaRPr sz="1400" b="0" i="0" u="none" strike="noStrike" cap="none">
                <a:solidFill>
                  <a:srgbClr val="000000"/>
                </a:solidFill>
                <a:latin typeface="Arial"/>
                <a:ea typeface="Arial"/>
                <a:cs typeface="Arial"/>
                <a:sym typeface="Arial"/>
              </a:endParaRPr>
            </a:p>
          </p:txBody>
        </p:sp>
        <p:graphicFrame>
          <p:nvGraphicFramePr>
            <p:cNvPr id="795" name="Google Shape;795;p42"/>
            <p:cNvGraphicFramePr/>
            <p:nvPr/>
          </p:nvGraphicFramePr>
          <p:xfrm>
            <a:off x="5405582" y="5048515"/>
            <a:ext cx="639843" cy="1238812"/>
          </p:xfrm>
          <a:graphic>
            <a:graphicData uri="http://schemas.openxmlformats.org/presentationml/2006/ole">
              <mc:AlternateContent xmlns:mc="http://schemas.openxmlformats.org/markup-compatibility/2006">
                <mc:Choice xmlns:v="urn:schemas-microsoft-com:vml" Requires="v">
                  <p:oleObj r:id="rId9" imgW="639843" imgH="1238812" progId="Visio.Drawing.11">
                    <p:embed/>
                  </p:oleObj>
                </mc:Choice>
                <mc:Fallback>
                  <p:oleObj r:id="rId9" imgW="639843" imgH="1238812" progId="Visio.Drawing.11">
                    <p:embed/>
                    <p:pic>
                      <p:nvPicPr>
                        <p:cNvPr id="795" name="Google Shape;795;p42"/>
                        <p:cNvPicPr preferRelativeResize="0"/>
                        <p:nvPr/>
                      </p:nvPicPr>
                      <p:blipFill rotWithShape="1">
                        <a:blip r:embed="rId10">
                          <a:alphaModFix/>
                        </a:blip>
                        <a:srcRect/>
                        <a:stretch/>
                      </p:blipFill>
                      <p:spPr>
                        <a:xfrm>
                          <a:off x="5405582" y="5048515"/>
                          <a:ext cx="639843" cy="1238812"/>
                        </a:xfrm>
                        <a:prstGeom prst="rect">
                          <a:avLst/>
                        </a:prstGeom>
                        <a:noFill/>
                        <a:ln>
                          <a:noFill/>
                        </a:ln>
                      </p:spPr>
                    </p:pic>
                  </p:oleObj>
                </mc:Fallback>
              </mc:AlternateContent>
            </a:graphicData>
          </a:graphic>
        </p:graphicFrame>
        <p:sp>
          <p:nvSpPr>
            <p:cNvPr id="796" name="Google Shape;796;p42"/>
            <p:cNvSpPr txBox="1"/>
            <p:nvPr/>
          </p:nvSpPr>
          <p:spPr>
            <a:xfrm>
              <a:off x="4069694" y="3556251"/>
              <a:ext cx="957263" cy="304800"/>
            </a:xfrm>
            <a:prstGeom prst="rect">
              <a:avLst/>
            </a:prstGeom>
            <a:solidFill>
              <a:schemeClr val="folHlink">
                <a:alpha val="58823"/>
              </a:scheme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1" i="0" u="none" strike="noStrike" cap="none">
                  <a:solidFill>
                    <a:srgbClr val="000000"/>
                  </a:solidFill>
                  <a:latin typeface="Tahoma"/>
                  <a:ea typeface="Tahoma"/>
                  <a:cs typeface="Tahoma"/>
                  <a:sym typeface="Tahoma"/>
                </a:rPr>
                <a:t>Firewall</a:t>
              </a:r>
              <a:endParaRPr sz="1400" b="0" i="0" u="none" strike="noStrike" cap="none">
                <a:solidFill>
                  <a:srgbClr val="000000"/>
                </a:solidFill>
                <a:latin typeface="Arial"/>
                <a:ea typeface="Arial"/>
                <a:cs typeface="Arial"/>
                <a:sym typeface="Arial"/>
              </a:endParaRPr>
            </a:p>
          </p:txBody>
        </p:sp>
        <p:sp>
          <p:nvSpPr>
            <p:cNvPr id="797" name="Google Shape;797;p42"/>
            <p:cNvSpPr txBox="1"/>
            <p:nvPr/>
          </p:nvSpPr>
          <p:spPr>
            <a:xfrm>
              <a:off x="3574988" y="2010724"/>
              <a:ext cx="1836913"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SYN Flood Attack</a:t>
              </a:r>
              <a:endParaRPr/>
            </a:p>
          </p:txBody>
        </p:sp>
        <p:sp>
          <p:nvSpPr>
            <p:cNvPr id="798" name="Google Shape;798;p42"/>
            <p:cNvSpPr/>
            <p:nvPr/>
          </p:nvSpPr>
          <p:spPr>
            <a:xfrm>
              <a:off x="6271501" y="880916"/>
              <a:ext cx="2691813" cy="1216054"/>
            </a:xfrm>
            <a:prstGeom prst="irregularSeal1">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ATTACK</a:t>
              </a:r>
              <a:endParaRPr/>
            </a:p>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https://njc.co</a:t>
              </a:r>
              <a:endParaRPr sz="1400" b="0" i="0" u="none" strike="noStrike" cap="none">
                <a:solidFill>
                  <a:schemeClr val="dk1"/>
                </a:solidFill>
                <a:latin typeface="Arial"/>
                <a:ea typeface="Arial"/>
                <a:cs typeface="Arial"/>
                <a:sym typeface="Arial"/>
              </a:endParaRPr>
            </a:p>
          </p:txBody>
        </p:sp>
        <p:sp>
          <p:nvSpPr>
            <p:cNvPr id="799" name="Google Shape;799;p42"/>
            <p:cNvSpPr txBox="1"/>
            <p:nvPr/>
          </p:nvSpPr>
          <p:spPr>
            <a:xfrm>
              <a:off x="2010025" y="4772231"/>
              <a:ext cx="15630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1933"/>
                  </a:solidFill>
                  <a:latin typeface="Courier New"/>
                  <a:ea typeface="Courier New"/>
                  <a:cs typeface="Courier New"/>
                  <a:sym typeface="Courier New"/>
                </a:rPr>
                <a:t>18.139.47.66</a:t>
              </a:r>
              <a:endParaRPr/>
            </a:p>
          </p:txBody>
        </p:sp>
        <p:cxnSp>
          <p:nvCxnSpPr>
            <p:cNvPr id="800" name="Google Shape;800;p42"/>
            <p:cNvCxnSpPr>
              <a:endCxn id="780" idx="0"/>
            </p:cNvCxnSpPr>
            <p:nvPr/>
          </p:nvCxnSpPr>
          <p:spPr>
            <a:xfrm flipH="1">
              <a:off x="3567915" y="4372650"/>
              <a:ext cx="706200" cy="652200"/>
            </a:xfrm>
            <a:prstGeom prst="straightConnector1">
              <a:avLst/>
            </a:prstGeom>
            <a:noFill/>
            <a:ln w="28575" cap="flat" cmpd="sng">
              <a:solidFill>
                <a:srgbClr val="FF0000"/>
              </a:solidFill>
              <a:prstDash val="solid"/>
              <a:round/>
              <a:headEnd type="none" w="sm" len="sm"/>
              <a:tailEnd type="triangle" w="lg" len="lg"/>
            </a:ln>
          </p:spPr>
        </p:cxnSp>
        <p:cxnSp>
          <p:nvCxnSpPr>
            <p:cNvPr id="801" name="Google Shape;801;p42"/>
            <p:cNvCxnSpPr/>
            <p:nvPr/>
          </p:nvCxnSpPr>
          <p:spPr>
            <a:xfrm flipH="1">
              <a:off x="3801733" y="4600052"/>
              <a:ext cx="706209" cy="652134"/>
            </a:xfrm>
            <a:prstGeom prst="straightConnector1">
              <a:avLst/>
            </a:prstGeom>
            <a:noFill/>
            <a:ln w="28575" cap="flat" cmpd="sng">
              <a:solidFill>
                <a:srgbClr val="FF0000"/>
              </a:solidFill>
              <a:prstDash val="solid"/>
              <a:round/>
              <a:headEnd type="none" w="sm" len="sm"/>
              <a:tailEnd type="triangle" w="lg" len="lg"/>
            </a:ln>
          </p:spPr>
        </p:cxnSp>
      </p:grpSp>
      <p:sp>
        <p:nvSpPr>
          <p:cNvPr id="802" name="Google Shape;802;p42"/>
          <p:cNvSpPr/>
          <p:nvPr/>
        </p:nvSpPr>
        <p:spPr>
          <a:xfrm>
            <a:off x="6254180" y="5000455"/>
            <a:ext cx="519908" cy="411194"/>
          </a:xfrm>
          <a:prstGeom prst="noSmoking">
            <a:avLst>
              <a:gd name="adj" fmla="val 10020"/>
            </a:avLst>
          </a:prstGeom>
          <a:solidFill>
            <a:srgbClr val="FF0000"/>
          </a:solidFill>
          <a:ln w="25400" cap="flat" cmpd="sng">
            <a:solidFill>
              <a:srgbClr val="152B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44"/>
          <p:cNvSpPr txBox="1">
            <a:spLocks noGrp="1"/>
          </p:cNvSpPr>
          <p:nvPr>
            <p:ph type="title"/>
          </p:nvPr>
        </p:nvSpPr>
        <p:spPr>
          <a:xfrm>
            <a:off x="1100667" y="839789"/>
            <a:ext cx="9990667" cy="48418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Intrusion Detection System (IDS) </a:t>
            </a:r>
            <a:br>
              <a:rPr lang="en-US"/>
            </a:br>
            <a:r>
              <a:rPr lang="en-US"/>
              <a:t>vs</a:t>
            </a:r>
            <a:br>
              <a:rPr lang="en-US"/>
            </a:br>
            <a:r>
              <a:rPr lang="en-US"/>
              <a:t>Intrusion Prevention Systems (IPS)</a:t>
            </a:r>
            <a:br>
              <a:rPr lang="en-US"/>
            </a:br>
            <a:endParaRPr/>
          </a:p>
        </p:txBody>
      </p:sp>
      <p:sp>
        <p:nvSpPr>
          <p:cNvPr id="808" name="Google Shape;808;p44"/>
          <p:cNvSpPr txBox="1">
            <a:spLocks noGrp="1"/>
          </p:cNvSpPr>
          <p:nvPr>
            <p:ph type="body" idx="1"/>
          </p:nvPr>
        </p:nvSpPr>
        <p:spPr>
          <a:xfrm>
            <a:off x="1200151" y="1600201"/>
            <a:ext cx="9889067" cy="4525963"/>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rgbClr val="000000"/>
              </a:buClr>
              <a:buSzPts val="2800"/>
              <a:buFont typeface="Arial"/>
              <a:buChar char="•"/>
            </a:pPr>
            <a:r>
              <a:rPr lang="en-US"/>
              <a:t>Scan for patterns in the incoming packets</a:t>
            </a:r>
            <a:endParaRPr/>
          </a:p>
          <a:p>
            <a:pPr marL="457200" lvl="0" indent="-457200" algn="l" rtl="0">
              <a:lnSpc>
                <a:spcPct val="100000"/>
              </a:lnSpc>
              <a:spcBef>
                <a:spcPts val="560"/>
              </a:spcBef>
              <a:spcAft>
                <a:spcPts val="0"/>
              </a:spcAft>
              <a:buClr>
                <a:srgbClr val="000000"/>
              </a:buClr>
              <a:buSzPts val="2800"/>
              <a:buFont typeface="Arial"/>
              <a:buChar char="•"/>
            </a:pPr>
            <a:r>
              <a:rPr lang="en-US"/>
              <a:t>IDS is passive</a:t>
            </a:r>
            <a:endParaRPr>
              <a:solidFill>
                <a:srgbClr val="151515"/>
              </a:solidFill>
            </a:endParaRPr>
          </a:p>
          <a:p>
            <a:pPr marL="636588" lvl="1" indent="-457200" algn="l" rtl="0">
              <a:lnSpc>
                <a:spcPct val="100000"/>
              </a:lnSpc>
              <a:spcBef>
                <a:spcPts val="560"/>
              </a:spcBef>
              <a:spcAft>
                <a:spcPts val="0"/>
              </a:spcAft>
              <a:buClr>
                <a:srgbClr val="151515"/>
              </a:buClr>
              <a:buSzPts val="2800"/>
              <a:buFont typeface="Arial"/>
              <a:buChar char="•"/>
            </a:pPr>
            <a:r>
              <a:rPr lang="en-US">
                <a:solidFill>
                  <a:srgbClr val="151515"/>
                </a:solidFill>
              </a:rPr>
              <a:t>Only detects and send notifications</a:t>
            </a:r>
            <a:endParaRPr/>
          </a:p>
          <a:p>
            <a:pPr marL="1093788" lvl="2" indent="-457200" algn="l" rtl="0">
              <a:lnSpc>
                <a:spcPct val="100000"/>
              </a:lnSpc>
              <a:spcBef>
                <a:spcPts val="560"/>
              </a:spcBef>
              <a:spcAft>
                <a:spcPts val="0"/>
              </a:spcAft>
              <a:buClr>
                <a:srgbClr val="151515"/>
              </a:buClr>
              <a:buSzPts val="2800"/>
              <a:buChar char="•"/>
            </a:pPr>
            <a:r>
              <a:rPr lang="en-US">
                <a:solidFill>
                  <a:srgbClr val="151515"/>
                </a:solidFill>
              </a:rPr>
              <a:t>To prevent False Positives</a:t>
            </a:r>
            <a:endParaRPr/>
          </a:p>
          <a:p>
            <a:pPr marL="636588" lvl="1" indent="-457200" algn="l" rtl="0">
              <a:lnSpc>
                <a:spcPct val="100000"/>
              </a:lnSpc>
              <a:spcBef>
                <a:spcPts val="560"/>
              </a:spcBef>
              <a:spcAft>
                <a:spcPts val="0"/>
              </a:spcAft>
              <a:buClr>
                <a:srgbClr val="151515"/>
              </a:buClr>
              <a:buSzPts val="2800"/>
              <a:buFont typeface="Arial"/>
              <a:buChar char="•"/>
            </a:pPr>
            <a:r>
              <a:rPr lang="en-US">
                <a:solidFill>
                  <a:srgbClr val="151515"/>
                </a:solidFill>
              </a:rPr>
              <a:t>Logs intrusions detected</a:t>
            </a:r>
            <a:endParaRPr/>
          </a:p>
          <a:p>
            <a:pPr marL="636588" lvl="1" indent="-279398" algn="l" rtl="0">
              <a:lnSpc>
                <a:spcPct val="100000"/>
              </a:lnSpc>
              <a:spcBef>
                <a:spcPts val="560"/>
              </a:spcBef>
              <a:spcAft>
                <a:spcPts val="0"/>
              </a:spcAft>
              <a:buClr>
                <a:schemeClr val="lt1"/>
              </a:buClr>
              <a:buSzPts val="2800"/>
              <a:buFont typeface="Noto Sans Symbols"/>
              <a:buNone/>
            </a:pPr>
            <a:endParaRPr/>
          </a:p>
          <a:p>
            <a:pPr marL="457200" lvl="0" indent="-457200" algn="l" rtl="0">
              <a:lnSpc>
                <a:spcPct val="100000"/>
              </a:lnSpc>
              <a:spcBef>
                <a:spcPts val="560"/>
              </a:spcBef>
              <a:spcAft>
                <a:spcPts val="0"/>
              </a:spcAft>
              <a:buClr>
                <a:srgbClr val="000000"/>
              </a:buClr>
              <a:buSzPts val="2800"/>
              <a:buFont typeface="Arial"/>
              <a:buChar char="•"/>
            </a:pPr>
            <a:r>
              <a:rPr lang="en-US"/>
              <a:t>IPS is pro-active</a:t>
            </a:r>
            <a:endParaRPr/>
          </a:p>
          <a:p>
            <a:pPr marL="636588" lvl="1" indent="-457200" algn="l" rtl="0">
              <a:lnSpc>
                <a:spcPct val="100000"/>
              </a:lnSpc>
              <a:spcBef>
                <a:spcPts val="560"/>
              </a:spcBef>
              <a:spcAft>
                <a:spcPts val="0"/>
              </a:spcAft>
              <a:buClr>
                <a:srgbClr val="151515"/>
              </a:buClr>
              <a:buSzPts val="2800"/>
              <a:buFont typeface="Arial"/>
              <a:buChar char="•"/>
            </a:pPr>
            <a:r>
              <a:rPr lang="en-US">
                <a:solidFill>
                  <a:srgbClr val="151515"/>
                </a:solidFill>
              </a:rPr>
              <a:t>Detects and Blocks</a:t>
            </a:r>
            <a:endParaRPr/>
          </a:p>
          <a:p>
            <a:pPr marL="636588" lvl="1" indent="-457200" algn="l" rtl="0">
              <a:lnSpc>
                <a:spcPct val="100000"/>
              </a:lnSpc>
              <a:spcBef>
                <a:spcPts val="560"/>
              </a:spcBef>
              <a:spcAft>
                <a:spcPts val="0"/>
              </a:spcAft>
              <a:buClr>
                <a:srgbClr val="151515"/>
              </a:buClr>
              <a:buSzPts val="2800"/>
              <a:buFont typeface="Arial"/>
              <a:buChar char="•"/>
            </a:pPr>
            <a:r>
              <a:rPr lang="en-US">
                <a:solidFill>
                  <a:srgbClr val="151515"/>
                </a:solidFill>
              </a:rPr>
              <a:t>Logs intrusions detected</a:t>
            </a:r>
            <a:endParaRPr/>
          </a:p>
          <a:p>
            <a:pPr marL="636588" lvl="1" indent="-279398" algn="l" rtl="0">
              <a:lnSpc>
                <a:spcPct val="100000"/>
              </a:lnSpc>
              <a:spcBef>
                <a:spcPts val="560"/>
              </a:spcBef>
              <a:spcAft>
                <a:spcPts val="0"/>
              </a:spcAft>
              <a:buClr>
                <a:schemeClr val="lt1"/>
              </a:buClr>
              <a:buSzPts val="2800"/>
              <a:buFont typeface="Noto Sans Symbols"/>
              <a:buNone/>
            </a:pPr>
            <a:endParaRPr/>
          </a:p>
          <a:p>
            <a:pPr marL="636588" lvl="1" indent="-279398" algn="l" rtl="0">
              <a:lnSpc>
                <a:spcPct val="100000"/>
              </a:lnSpc>
              <a:spcBef>
                <a:spcPts val="560"/>
              </a:spcBef>
              <a:spcAft>
                <a:spcPts val="0"/>
              </a:spcAft>
              <a:buClr>
                <a:schemeClr val="lt1"/>
              </a:buClr>
              <a:buSzPts val="2800"/>
              <a:buFont typeface="Arial"/>
              <a:buNone/>
            </a:pPr>
            <a:endParaRPr>
              <a:solidFill>
                <a:srgbClr val="151515"/>
              </a:solidFill>
            </a:endParaRPr>
          </a:p>
          <a:p>
            <a:pPr marL="342900" lvl="0" indent="-342900" algn="l" rtl="0">
              <a:lnSpc>
                <a:spcPct val="100000"/>
              </a:lnSpc>
              <a:spcBef>
                <a:spcPts val="560"/>
              </a:spcBef>
              <a:spcAft>
                <a:spcPts val="0"/>
              </a:spcAft>
              <a:buSzPts val="14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20"/>
          <p:cNvSpPr txBox="1">
            <a:spLocks noGrp="1"/>
          </p:cNvSpPr>
          <p:nvPr>
            <p:ph type="title"/>
          </p:nvPr>
        </p:nvSpPr>
        <p:spPr>
          <a:xfrm>
            <a:off x="-105295" y="453818"/>
            <a:ext cx="12208000" cy="114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t>The Domain Name Service</a:t>
            </a:r>
            <a:br>
              <a:rPr lang="en-US"/>
            </a:br>
            <a:r>
              <a:rPr lang="en-US"/>
              <a:t>(DNS)</a:t>
            </a:r>
            <a:endParaRPr/>
          </a:p>
        </p:txBody>
      </p:sp>
      <p:sp>
        <p:nvSpPr>
          <p:cNvPr id="814" name="Google Shape;814;p120"/>
          <p:cNvSpPr txBox="1">
            <a:spLocks noGrp="1"/>
          </p:cNvSpPr>
          <p:nvPr>
            <p:ph type="body" idx="1"/>
          </p:nvPr>
        </p:nvSpPr>
        <p:spPr>
          <a:xfrm>
            <a:off x="609600" y="2084534"/>
            <a:ext cx="10972800" cy="3337599"/>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0"/>
              </a:spcBef>
              <a:spcAft>
                <a:spcPts val="0"/>
              </a:spcAft>
              <a:buSzPts val="2800"/>
              <a:buFont typeface="Noto Sans Symbols"/>
              <a:buChar char="▪"/>
            </a:pPr>
            <a:r>
              <a:rPr lang="en-US"/>
              <a:t>To locate a resource on the Internet , we use a URL</a:t>
            </a:r>
            <a:endParaRPr/>
          </a:p>
          <a:p>
            <a:pPr marL="914400" lvl="1" indent="-355600" algn="l" rtl="0">
              <a:lnSpc>
                <a:spcPct val="100000"/>
              </a:lnSpc>
              <a:spcBef>
                <a:spcPts val="0"/>
              </a:spcBef>
              <a:spcAft>
                <a:spcPts val="0"/>
              </a:spcAft>
              <a:buSzPts val="2000"/>
              <a:buChar char="▪"/>
            </a:pPr>
            <a:r>
              <a:rPr lang="en-US" u="sng">
                <a:solidFill>
                  <a:srgbClr val="1155CC"/>
                </a:solidFill>
                <a:hlinkClick r:id="rId3">
                  <a:extLst>
                    <a:ext uri="{A12FA001-AC4F-418D-AE19-62706E023703}">
                      <ahyp:hlinkClr xmlns:ahyp="http://schemas.microsoft.com/office/drawing/2018/hyperlinkcolor" val="tx"/>
                    </a:ext>
                  </a:extLst>
                </a:hlinkClick>
              </a:rPr>
              <a:t>https://njc.co/</a:t>
            </a:r>
            <a:r>
              <a:rPr lang="en-US" u="sng">
                <a:solidFill>
                  <a:schemeClr val="lt1"/>
                </a:solidFill>
                <a:hlinkClick r:id="rId3">
                  <a:extLst>
                    <a:ext uri="{A12FA001-AC4F-418D-AE19-62706E023703}">
                      <ahyp:hlinkClr xmlns:ahyp="http://schemas.microsoft.com/office/drawing/2018/hyperlinkcolor" val="tx"/>
                    </a:ext>
                  </a:extLst>
                </a:hlinkClick>
              </a:rPr>
              <a:t>login</a:t>
            </a:r>
            <a:r>
              <a:rPr lang="en-US">
                <a:solidFill>
                  <a:schemeClr val="lt1"/>
                </a:solidFill>
              </a:rPr>
              <a:t> which consists of the </a:t>
            </a:r>
            <a:r>
              <a:rPr lang="en-US">
                <a:solidFill>
                  <a:srgbClr val="1155CC"/>
                </a:solidFill>
              </a:rPr>
              <a:t>domain name </a:t>
            </a:r>
            <a:r>
              <a:rPr lang="en-US">
                <a:solidFill>
                  <a:schemeClr val="lt1"/>
                </a:solidFill>
              </a:rPr>
              <a:t>and the resource</a:t>
            </a:r>
            <a:endParaRPr/>
          </a:p>
          <a:p>
            <a:pPr marL="914400" lvl="1" indent="-228600" algn="l" rtl="0">
              <a:lnSpc>
                <a:spcPct val="100000"/>
              </a:lnSpc>
              <a:spcBef>
                <a:spcPts val="0"/>
              </a:spcBef>
              <a:spcAft>
                <a:spcPts val="0"/>
              </a:spcAft>
              <a:buSzPts val="2000"/>
              <a:buNone/>
            </a:pPr>
            <a:endParaRPr/>
          </a:p>
          <a:p>
            <a:pPr marL="914400" lvl="1" indent="-355600" algn="l" rtl="0">
              <a:lnSpc>
                <a:spcPct val="100000"/>
              </a:lnSpc>
              <a:spcBef>
                <a:spcPts val="0"/>
              </a:spcBef>
              <a:spcAft>
                <a:spcPts val="0"/>
              </a:spcAft>
              <a:buSzPts val="2000"/>
              <a:buChar char="▪"/>
            </a:pPr>
            <a:r>
              <a:rPr lang="en-US"/>
              <a:t>The </a:t>
            </a:r>
            <a:r>
              <a:rPr lang="en-US">
                <a:solidFill>
                  <a:srgbClr val="1155CC"/>
                </a:solidFill>
              </a:rPr>
              <a:t>domain name </a:t>
            </a:r>
            <a:r>
              <a:rPr lang="en-US">
                <a:solidFill>
                  <a:schemeClr val="lt1"/>
                </a:solidFill>
              </a:rPr>
              <a:t>has to be resolved into an IP Address in order for the data packets to reach its destination. i.e </a:t>
            </a:r>
            <a:r>
              <a:rPr lang="en-US">
                <a:solidFill>
                  <a:srgbClr val="1155CC"/>
                </a:solidFill>
              </a:rPr>
              <a:t>njc.co </a:t>
            </a:r>
            <a:r>
              <a:rPr lang="en-US">
                <a:solidFill>
                  <a:schemeClr val="lt1"/>
                </a:solidFill>
              </a:rPr>
              <a:t>must be resolved into </a:t>
            </a:r>
            <a:r>
              <a:rPr lang="en-US" b="1">
                <a:solidFill>
                  <a:schemeClr val="lt1"/>
                </a:solidFill>
                <a:latin typeface="Courier New"/>
                <a:ea typeface="Courier New"/>
                <a:cs typeface="Courier New"/>
                <a:sym typeface="Courier New"/>
              </a:rPr>
              <a:t>18.139.47.66</a:t>
            </a:r>
            <a:endParaRPr/>
          </a:p>
          <a:p>
            <a:pPr marL="914400" lvl="1" indent="-355600" algn="l" rtl="0">
              <a:lnSpc>
                <a:spcPct val="100000"/>
              </a:lnSpc>
              <a:spcBef>
                <a:spcPts val="0"/>
              </a:spcBef>
              <a:spcAft>
                <a:spcPts val="0"/>
              </a:spcAft>
              <a:buSzPts val="2000"/>
              <a:buChar char="▪"/>
            </a:pPr>
            <a:r>
              <a:rPr lang="en-US">
                <a:solidFill>
                  <a:schemeClr val="lt1"/>
                </a:solidFill>
              </a:rPr>
              <a:t>This DNS resolution is provided by DNS Servers on the Internet (by ISP)</a:t>
            </a:r>
            <a:endParaRPr>
              <a:solidFill>
                <a:srgbClr val="1155CC"/>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9"/>
          <p:cNvSpPr txBox="1">
            <a:spLocks noGrp="1"/>
          </p:cNvSpPr>
          <p:nvPr>
            <p:ph type="title" idx="4294967295"/>
          </p:nvPr>
        </p:nvSpPr>
        <p:spPr>
          <a:xfrm>
            <a:off x="0" y="-524782"/>
            <a:ext cx="4903788" cy="1143001"/>
          </a:xfrm>
          <a:prstGeom prst="rect">
            <a:avLst/>
          </a:prstGeom>
          <a:noFill/>
          <a:ln>
            <a:noFill/>
          </a:ln>
        </p:spPr>
        <p:txBody>
          <a:bodyPr spcFirstLastPara="1" wrap="square" lIns="90475" tIns="44450" rIns="90475" bIns="44450" anchor="b"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Domain Name Space</a:t>
            </a:r>
            <a:endParaRPr dirty="0"/>
          </a:p>
        </p:txBody>
      </p:sp>
      <p:sp>
        <p:nvSpPr>
          <p:cNvPr id="279" name="Google Shape;279;p9"/>
          <p:cNvSpPr/>
          <p:nvPr/>
        </p:nvSpPr>
        <p:spPr>
          <a:xfrm>
            <a:off x="7806708" y="4814902"/>
            <a:ext cx="1144500" cy="763500"/>
          </a:xfrm>
          <a:prstGeom prst="rect">
            <a:avLst/>
          </a:prstGeom>
          <a:solidFill>
            <a:srgbClr val="6E004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280" name="Google Shape;280;p9"/>
          <p:cNvCxnSpPr/>
          <p:nvPr/>
        </p:nvCxnSpPr>
        <p:spPr>
          <a:xfrm>
            <a:off x="7044696" y="5043488"/>
            <a:ext cx="1231900" cy="0"/>
          </a:xfrm>
          <a:prstGeom prst="straightConnector1">
            <a:avLst/>
          </a:prstGeom>
          <a:noFill/>
          <a:ln w="25400" cap="flat" cmpd="sng">
            <a:solidFill>
              <a:srgbClr val="FC0128"/>
            </a:solidFill>
            <a:prstDash val="solid"/>
            <a:round/>
            <a:headEnd type="none" w="med" len="med"/>
            <a:tailEnd type="none" w="med" len="med"/>
          </a:ln>
        </p:spPr>
      </p:cxnSp>
      <p:grpSp>
        <p:nvGrpSpPr>
          <p:cNvPr id="281" name="Google Shape;281;p9"/>
          <p:cNvGrpSpPr/>
          <p:nvPr/>
        </p:nvGrpSpPr>
        <p:grpSpPr>
          <a:xfrm>
            <a:off x="645483" y="5868988"/>
            <a:ext cx="8013700" cy="12700"/>
            <a:chOff x="324" y="3697"/>
            <a:chExt cx="5048" cy="8"/>
          </a:xfrm>
        </p:grpSpPr>
        <p:sp>
          <p:nvSpPr>
            <p:cNvPr id="282" name="Google Shape;282;p9"/>
            <p:cNvSpPr/>
            <p:nvPr/>
          </p:nvSpPr>
          <p:spPr>
            <a:xfrm>
              <a:off x="324"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9"/>
            <p:cNvSpPr/>
            <p:nvPr/>
          </p:nvSpPr>
          <p:spPr>
            <a:xfrm>
              <a:off x="452"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9"/>
            <p:cNvSpPr/>
            <p:nvPr/>
          </p:nvSpPr>
          <p:spPr>
            <a:xfrm>
              <a:off x="580"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9"/>
            <p:cNvSpPr/>
            <p:nvPr/>
          </p:nvSpPr>
          <p:spPr>
            <a:xfrm>
              <a:off x="708"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9"/>
            <p:cNvSpPr/>
            <p:nvPr/>
          </p:nvSpPr>
          <p:spPr>
            <a:xfrm>
              <a:off x="836"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9"/>
            <p:cNvSpPr/>
            <p:nvPr/>
          </p:nvSpPr>
          <p:spPr>
            <a:xfrm>
              <a:off x="964"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9"/>
            <p:cNvSpPr/>
            <p:nvPr/>
          </p:nvSpPr>
          <p:spPr>
            <a:xfrm>
              <a:off x="1092"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289;p9"/>
            <p:cNvSpPr/>
            <p:nvPr/>
          </p:nvSpPr>
          <p:spPr>
            <a:xfrm>
              <a:off x="1220"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290;p9"/>
            <p:cNvSpPr/>
            <p:nvPr/>
          </p:nvSpPr>
          <p:spPr>
            <a:xfrm>
              <a:off x="1348"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291;p9"/>
            <p:cNvSpPr/>
            <p:nvPr/>
          </p:nvSpPr>
          <p:spPr>
            <a:xfrm>
              <a:off x="1476"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9"/>
            <p:cNvSpPr/>
            <p:nvPr/>
          </p:nvSpPr>
          <p:spPr>
            <a:xfrm>
              <a:off x="1604"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9"/>
            <p:cNvSpPr/>
            <p:nvPr/>
          </p:nvSpPr>
          <p:spPr>
            <a:xfrm>
              <a:off x="1732"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294;p9"/>
            <p:cNvSpPr/>
            <p:nvPr/>
          </p:nvSpPr>
          <p:spPr>
            <a:xfrm>
              <a:off x="1860"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9"/>
            <p:cNvSpPr/>
            <p:nvPr/>
          </p:nvSpPr>
          <p:spPr>
            <a:xfrm>
              <a:off x="1988"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9"/>
            <p:cNvSpPr/>
            <p:nvPr/>
          </p:nvSpPr>
          <p:spPr>
            <a:xfrm>
              <a:off x="2116"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9"/>
            <p:cNvSpPr/>
            <p:nvPr/>
          </p:nvSpPr>
          <p:spPr>
            <a:xfrm>
              <a:off x="2244"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9"/>
            <p:cNvSpPr/>
            <p:nvPr/>
          </p:nvSpPr>
          <p:spPr>
            <a:xfrm>
              <a:off x="2372"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9"/>
            <p:cNvSpPr/>
            <p:nvPr/>
          </p:nvSpPr>
          <p:spPr>
            <a:xfrm>
              <a:off x="2500"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9"/>
            <p:cNvSpPr/>
            <p:nvPr/>
          </p:nvSpPr>
          <p:spPr>
            <a:xfrm>
              <a:off x="2628"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9"/>
            <p:cNvSpPr/>
            <p:nvPr/>
          </p:nvSpPr>
          <p:spPr>
            <a:xfrm>
              <a:off x="2756"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9"/>
            <p:cNvSpPr/>
            <p:nvPr/>
          </p:nvSpPr>
          <p:spPr>
            <a:xfrm>
              <a:off x="2883"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9"/>
            <p:cNvSpPr/>
            <p:nvPr/>
          </p:nvSpPr>
          <p:spPr>
            <a:xfrm>
              <a:off x="3011"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9"/>
            <p:cNvSpPr/>
            <p:nvPr/>
          </p:nvSpPr>
          <p:spPr>
            <a:xfrm>
              <a:off x="3139"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9"/>
            <p:cNvSpPr/>
            <p:nvPr/>
          </p:nvSpPr>
          <p:spPr>
            <a:xfrm>
              <a:off x="3267"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9"/>
            <p:cNvSpPr/>
            <p:nvPr/>
          </p:nvSpPr>
          <p:spPr>
            <a:xfrm>
              <a:off x="3395"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p9"/>
            <p:cNvSpPr/>
            <p:nvPr/>
          </p:nvSpPr>
          <p:spPr>
            <a:xfrm>
              <a:off x="3523"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9"/>
            <p:cNvSpPr/>
            <p:nvPr/>
          </p:nvSpPr>
          <p:spPr>
            <a:xfrm>
              <a:off x="3651"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309;p9"/>
            <p:cNvSpPr/>
            <p:nvPr/>
          </p:nvSpPr>
          <p:spPr>
            <a:xfrm>
              <a:off x="3779"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p9"/>
            <p:cNvSpPr/>
            <p:nvPr/>
          </p:nvSpPr>
          <p:spPr>
            <a:xfrm>
              <a:off x="3907"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9"/>
            <p:cNvSpPr/>
            <p:nvPr/>
          </p:nvSpPr>
          <p:spPr>
            <a:xfrm>
              <a:off x="4035"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9"/>
            <p:cNvSpPr/>
            <p:nvPr/>
          </p:nvSpPr>
          <p:spPr>
            <a:xfrm>
              <a:off x="4163"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9"/>
            <p:cNvSpPr/>
            <p:nvPr/>
          </p:nvSpPr>
          <p:spPr>
            <a:xfrm>
              <a:off x="4291"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9"/>
            <p:cNvSpPr/>
            <p:nvPr/>
          </p:nvSpPr>
          <p:spPr>
            <a:xfrm>
              <a:off x="4419"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9"/>
            <p:cNvSpPr/>
            <p:nvPr/>
          </p:nvSpPr>
          <p:spPr>
            <a:xfrm>
              <a:off x="4547"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9"/>
            <p:cNvSpPr/>
            <p:nvPr/>
          </p:nvSpPr>
          <p:spPr>
            <a:xfrm>
              <a:off x="4675"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9"/>
            <p:cNvSpPr/>
            <p:nvPr/>
          </p:nvSpPr>
          <p:spPr>
            <a:xfrm>
              <a:off x="4803"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9"/>
            <p:cNvSpPr/>
            <p:nvPr/>
          </p:nvSpPr>
          <p:spPr>
            <a:xfrm>
              <a:off x="4931"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9"/>
            <p:cNvSpPr/>
            <p:nvPr/>
          </p:nvSpPr>
          <p:spPr>
            <a:xfrm>
              <a:off x="5059"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9"/>
            <p:cNvSpPr/>
            <p:nvPr/>
          </p:nvSpPr>
          <p:spPr>
            <a:xfrm>
              <a:off x="5187"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9"/>
            <p:cNvSpPr/>
            <p:nvPr/>
          </p:nvSpPr>
          <p:spPr>
            <a:xfrm>
              <a:off x="5315" y="3697"/>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2" name="Google Shape;322;p9"/>
          <p:cNvSpPr/>
          <p:nvPr/>
        </p:nvSpPr>
        <p:spPr>
          <a:xfrm>
            <a:off x="493083" y="4814889"/>
            <a:ext cx="992188" cy="763587"/>
          </a:xfrm>
          <a:prstGeom prst="rect">
            <a:avLst/>
          </a:prstGeom>
          <a:solidFill>
            <a:srgbClr val="081D5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323" name="Google Shape;323;p9"/>
          <p:cNvCxnSpPr/>
          <p:nvPr/>
        </p:nvCxnSpPr>
        <p:spPr>
          <a:xfrm>
            <a:off x="1255083" y="5043488"/>
            <a:ext cx="469900" cy="0"/>
          </a:xfrm>
          <a:prstGeom prst="straightConnector1">
            <a:avLst/>
          </a:prstGeom>
          <a:noFill/>
          <a:ln w="25400" cap="flat" cmpd="sng">
            <a:solidFill>
              <a:srgbClr val="FC0128"/>
            </a:solidFill>
            <a:prstDash val="solid"/>
            <a:round/>
            <a:headEnd type="none" w="med" len="med"/>
            <a:tailEnd type="none" w="med" len="med"/>
          </a:ln>
        </p:spPr>
      </p:cxnSp>
      <p:cxnSp>
        <p:nvCxnSpPr>
          <p:cNvPr id="324" name="Google Shape;324;p9"/>
          <p:cNvCxnSpPr/>
          <p:nvPr/>
        </p:nvCxnSpPr>
        <p:spPr>
          <a:xfrm flipH="1">
            <a:off x="1407484" y="1539876"/>
            <a:ext cx="3197225" cy="1901825"/>
          </a:xfrm>
          <a:prstGeom prst="straightConnector1">
            <a:avLst/>
          </a:prstGeom>
          <a:noFill/>
          <a:ln w="25400" cap="flat" cmpd="sng">
            <a:solidFill>
              <a:srgbClr val="FC0128"/>
            </a:solidFill>
            <a:prstDash val="solid"/>
            <a:round/>
            <a:headEnd type="none" w="med" len="med"/>
            <a:tailEnd type="none" w="med" len="med"/>
          </a:ln>
        </p:spPr>
      </p:cxnSp>
      <p:cxnSp>
        <p:nvCxnSpPr>
          <p:cNvPr id="325" name="Google Shape;325;p9"/>
          <p:cNvCxnSpPr/>
          <p:nvPr/>
        </p:nvCxnSpPr>
        <p:spPr>
          <a:xfrm flipH="1">
            <a:off x="3617284" y="1539876"/>
            <a:ext cx="989013" cy="1901825"/>
          </a:xfrm>
          <a:prstGeom prst="straightConnector1">
            <a:avLst/>
          </a:prstGeom>
          <a:noFill/>
          <a:ln w="25400" cap="flat" cmpd="sng">
            <a:solidFill>
              <a:srgbClr val="FC0128"/>
            </a:solidFill>
            <a:prstDash val="solid"/>
            <a:round/>
            <a:headEnd type="none" w="med" len="med"/>
            <a:tailEnd type="none" w="med" len="med"/>
          </a:ln>
        </p:spPr>
      </p:cxnSp>
      <p:cxnSp>
        <p:nvCxnSpPr>
          <p:cNvPr id="326" name="Google Shape;326;p9"/>
          <p:cNvCxnSpPr/>
          <p:nvPr/>
        </p:nvCxnSpPr>
        <p:spPr>
          <a:xfrm>
            <a:off x="4607883" y="1539875"/>
            <a:ext cx="1225550" cy="1917700"/>
          </a:xfrm>
          <a:prstGeom prst="straightConnector1">
            <a:avLst/>
          </a:prstGeom>
          <a:noFill/>
          <a:ln w="25400" cap="flat" cmpd="sng">
            <a:solidFill>
              <a:srgbClr val="FC0128"/>
            </a:solidFill>
            <a:prstDash val="solid"/>
            <a:round/>
            <a:headEnd type="none" w="med" len="med"/>
            <a:tailEnd type="none" w="med" len="med"/>
          </a:ln>
        </p:spPr>
      </p:cxnSp>
      <p:cxnSp>
        <p:nvCxnSpPr>
          <p:cNvPr id="327" name="Google Shape;327;p9"/>
          <p:cNvCxnSpPr/>
          <p:nvPr/>
        </p:nvCxnSpPr>
        <p:spPr>
          <a:xfrm>
            <a:off x="4609472" y="1539876"/>
            <a:ext cx="3438525" cy="1909763"/>
          </a:xfrm>
          <a:prstGeom prst="straightConnector1">
            <a:avLst/>
          </a:prstGeom>
          <a:noFill/>
          <a:ln w="25400" cap="flat" cmpd="sng">
            <a:solidFill>
              <a:srgbClr val="FC0128"/>
            </a:solidFill>
            <a:prstDash val="solid"/>
            <a:round/>
            <a:headEnd type="none" w="med" len="med"/>
            <a:tailEnd type="none" w="med" len="med"/>
          </a:ln>
        </p:spPr>
      </p:cxnSp>
      <p:cxnSp>
        <p:nvCxnSpPr>
          <p:cNvPr id="328" name="Google Shape;328;p9"/>
          <p:cNvCxnSpPr/>
          <p:nvPr/>
        </p:nvCxnSpPr>
        <p:spPr>
          <a:xfrm flipH="1">
            <a:off x="2550483" y="3444876"/>
            <a:ext cx="1066800" cy="1751013"/>
          </a:xfrm>
          <a:prstGeom prst="straightConnector1">
            <a:avLst/>
          </a:prstGeom>
          <a:noFill/>
          <a:ln w="25400" cap="flat" cmpd="sng">
            <a:solidFill>
              <a:srgbClr val="FC0128"/>
            </a:solidFill>
            <a:prstDash val="solid"/>
            <a:round/>
            <a:headEnd type="none" w="med" len="med"/>
            <a:tailEnd type="none" w="med" len="med"/>
          </a:ln>
        </p:spPr>
      </p:cxnSp>
      <p:cxnSp>
        <p:nvCxnSpPr>
          <p:cNvPr id="329" name="Google Shape;329;p9"/>
          <p:cNvCxnSpPr/>
          <p:nvPr/>
        </p:nvCxnSpPr>
        <p:spPr>
          <a:xfrm>
            <a:off x="3617284" y="3444876"/>
            <a:ext cx="995363" cy="1763713"/>
          </a:xfrm>
          <a:prstGeom prst="straightConnector1">
            <a:avLst/>
          </a:prstGeom>
          <a:noFill/>
          <a:ln w="25400" cap="flat" cmpd="sng">
            <a:solidFill>
              <a:srgbClr val="FC0128"/>
            </a:solidFill>
            <a:prstDash val="solid"/>
            <a:round/>
            <a:headEnd type="none" w="med" len="med"/>
            <a:tailEnd type="none" w="med" len="med"/>
          </a:ln>
        </p:spPr>
      </p:cxnSp>
      <p:cxnSp>
        <p:nvCxnSpPr>
          <p:cNvPr id="330" name="Google Shape;330;p9"/>
          <p:cNvCxnSpPr/>
          <p:nvPr/>
        </p:nvCxnSpPr>
        <p:spPr>
          <a:xfrm>
            <a:off x="5750883" y="3444876"/>
            <a:ext cx="1149300" cy="1687500"/>
          </a:xfrm>
          <a:prstGeom prst="straightConnector1">
            <a:avLst/>
          </a:prstGeom>
          <a:noFill/>
          <a:ln w="25400" cap="flat" cmpd="sng">
            <a:solidFill>
              <a:srgbClr val="FC0128"/>
            </a:solidFill>
            <a:prstDash val="solid"/>
            <a:round/>
            <a:headEnd type="none" w="med" len="med"/>
            <a:tailEnd type="none" w="med" len="med"/>
          </a:ln>
        </p:spPr>
      </p:cxnSp>
      <p:grpSp>
        <p:nvGrpSpPr>
          <p:cNvPr id="331" name="Google Shape;331;p9"/>
          <p:cNvGrpSpPr/>
          <p:nvPr/>
        </p:nvGrpSpPr>
        <p:grpSpPr>
          <a:xfrm>
            <a:off x="645483" y="2212975"/>
            <a:ext cx="8013700" cy="12700"/>
            <a:chOff x="324" y="1394"/>
            <a:chExt cx="5048" cy="8"/>
          </a:xfrm>
        </p:grpSpPr>
        <p:sp>
          <p:nvSpPr>
            <p:cNvPr id="332" name="Google Shape;332;p9"/>
            <p:cNvSpPr/>
            <p:nvPr/>
          </p:nvSpPr>
          <p:spPr>
            <a:xfrm>
              <a:off x="324"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p9"/>
            <p:cNvSpPr/>
            <p:nvPr/>
          </p:nvSpPr>
          <p:spPr>
            <a:xfrm>
              <a:off x="452"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9"/>
            <p:cNvSpPr/>
            <p:nvPr/>
          </p:nvSpPr>
          <p:spPr>
            <a:xfrm>
              <a:off x="580"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9"/>
            <p:cNvSpPr/>
            <p:nvPr/>
          </p:nvSpPr>
          <p:spPr>
            <a:xfrm>
              <a:off x="708"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p9"/>
            <p:cNvSpPr/>
            <p:nvPr/>
          </p:nvSpPr>
          <p:spPr>
            <a:xfrm>
              <a:off x="836"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 name="Google Shape;337;p9"/>
            <p:cNvSpPr/>
            <p:nvPr/>
          </p:nvSpPr>
          <p:spPr>
            <a:xfrm>
              <a:off x="964"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 name="Google Shape;338;p9"/>
            <p:cNvSpPr/>
            <p:nvPr/>
          </p:nvSpPr>
          <p:spPr>
            <a:xfrm>
              <a:off x="1092"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339;p9"/>
            <p:cNvSpPr/>
            <p:nvPr/>
          </p:nvSpPr>
          <p:spPr>
            <a:xfrm>
              <a:off x="1220"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340;p9"/>
            <p:cNvSpPr/>
            <p:nvPr/>
          </p:nvSpPr>
          <p:spPr>
            <a:xfrm>
              <a:off x="1348"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341;p9"/>
            <p:cNvSpPr/>
            <p:nvPr/>
          </p:nvSpPr>
          <p:spPr>
            <a:xfrm>
              <a:off x="1476"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9"/>
            <p:cNvSpPr/>
            <p:nvPr/>
          </p:nvSpPr>
          <p:spPr>
            <a:xfrm>
              <a:off x="1604"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343;p9"/>
            <p:cNvSpPr/>
            <p:nvPr/>
          </p:nvSpPr>
          <p:spPr>
            <a:xfrm>
              <a:off x="1732"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 name="Google Shape;344;p9"/>
            <p:cNvSpPr/>
            <p:nvPr/>
          </p:nvSpPr>
          <p:spPr>
            <a:xfrm>
              <a:off x="1860"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9"/>
            <p:cNvSpPr/>
            <p:nvPr/>
          </p:nvSpPr>
          <p:spPr>
            <a:xfrm>
              <a:off x="1988"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9"/>
            <p:cNvSpPr/>
            <p:nvPr/>
          </p:nvSpPr>
          <p:spPr>
            <a:xfrm>
              <a:off x="2116"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9"/>
            <p:cNvSpPr/>
            <p:nvPr/>
          </p:nvSpPr>
          <p:spPr>
            <a:xfrm>
              <a:off x="2244"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9"/>
            <p:cNvSpPr/>
            <p:nvPr/>
          </p:nvSpPr>
          <p:spPr>
            <a:xfrm>
              <a:off x="2372"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9"/>
            <p:cNvSpPr/>
            <p:nvPr/>
          </p:nvSpPr>
          <p:spPr>
            <a:xfrm>
              <a:off x="2500"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350;p9"/>
            <p:cNvSpPr/>
            <p:nvPr/>
          </p:nvSpPr>
          <p:spPr>
            <a:xfrm>
              <a:off x="2628"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9"/>
            <p:cNvSpPr/>
            <p:nvPr/>
          </p:nvSpPr>
          <p:spPr>
            <a:xfrm>
              <a:off x="2756"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352;p9"/>
            <p:cNvSpPr/>
            <p:nvPr/>
          </p:nvSpPr>
          <p:spPr>
            <a:xfrm>
              <a:off x="2883"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9"/>
            <p:cNvSpPr/>
            <p:nvPr/>
          </p:nvSpPr>
          <p:spPr>
            <a:xfrm>
              <a:off x="3011"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9"/>
            <p:cNvSpPr/>
            <p:nvPr/>
          </p:nvSpPr>
          <p:spPr>
            <a:xfrm>
              <a:off x="3139"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 name="Google Shape;355;p9"/>
            <p:cNvSpPr/>
            <p:nvPr/>
          </p:nvSpPr>
          <p:spPr>
            <a:xfrm>
              <a:off x="3267"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 name="Google Shape;356;p9"/>
            <p:cNvSpPr/>
            <p:nvPr/>
          </p:nvSpPr>
          <p:spPr>
            <a:xfrm>
              <a:off x="3395"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357;p9"/>
            <p:cNvSpPr/>
            <p:nvPr/>
          </p:nvSpPr>
          <p:spPr>
            <a:xfrm>
              <a:off x="3523"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358;p9"/>
            <p:cNvSpPr/>
            <p:nvPr/>
          </p:nvSpPr>
          <p:spPr>
            <a:xfrm>
              <a:off x="3651"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 name="Google Shape;359;p9"/>
            <p:cNvSpPr/>
            <p:nvPr/>
          </p:nvSpPr>
          <p:spPr>
            <a:xfrm>
              <a:off x="3779"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9"/>
            <p:cNvSpPr/>
            <p:nvPr/>
          </p:nvSpPr>
          <p:spPr>
            <a:xfrm>
              <a:off x="3907"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9"/>
            <p:cNvSpPr/>
            <p:nvPr/>
          </p:nvSpPr>
          <p:spPr>
            <a:xfrm>
              <a:off x="4035"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 name="Google Shape;362;p9"/>
            <p:cNvSpPr/>
            <p:nvPr/>
          </p:nvSpPr>
          <p:spPr>
            <a:xfrm>
              <a:off x="4163"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9"/>
            <p:cNvSpPr/>
            <p:nvPr/>
          </p:nvSpPr>
          <p:spPr>
            <a:xfrm>
              <a:off x="4291"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364;p9"/>
            <p:cNvSpPr/>
            <p:nvPr/>
          </p:nvSpPr>
          <p:spPr>
            <a:xfrm>
              <a:off x="4419"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9"/>
            <p:cNvSpPr/>
            <p:nvPr/>
          </p:nvSpPr>
          <p:spPr>
            <a:xfrm>
              <a:off x="4547"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9"/>
            <p:cNvSpPr/>
            <p:nvPr/>
          </p:nvSpPr>
          <p:spPr>
            <a:xfrm>
              <a:off x="4675"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 name="Google Shape;367;p9"/>
            <p:cNvSpPr/>
            <p:nvPr/>
          </p:nvSpPr>
          <p:spPr>
            <a:xfrm>
              <a:off x="4803"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9"/>
            <p:cNvSpPr/>
            <p:nvPr/>
          </p:nvSpPr>
          <p:spPr>
            <a:xfrm>
              <a:off x="4931"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369;p9"/>
            <p:cNvSpPr/>
            <p:nvPr/>
          </p:nvSpPr>
          <p:spPr>
            <a:xfrm>
              <a:off x="5059"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9"/>
            <p:cNvSpPr/>
            <p:nvPr/>
          </p:nvSpPr>
          <p:spPr>
            <a:xfrm>
              <a:off x="5187"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371;p9"/>
            <p:cNvSpPr/>
            <p:nvPr/>
          </p:nvSpPr>
          <p:spPr>
            <a:xfrm>
              <a:off x="5315" y="1394"/>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72" name="Google Shape;372;p9"/>
          <p:cNvGrpSpPr/>
          <p:nvPr/>
        </p:nvGrpSpPr>
        <p:grpSpPr>
          <a:xfrm>
            <a:off x="645483" y="4192588"/>
            <a:ext cx="8013700" cy="12700"/>
            <a:chOff x="324" y="2641"/>
            <a:chExt cx="5048" cy="8"/>
          </a:xfrm>
        </p:grpSpPr>
        <p:sp>
          <p:nvSpPr>
            <p:cNvPr id="373" name="Google Shape;373;p9"/>
            <p:cNvSpPr/>
            <p:nvPr/>
          </p:nvSpPr>
          <p:spPr>
            <a:xfrm>
              <a:off x="324"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374;p9"/>
            <p:cNvSpPr/>
            <p:nvPr/>
          </p:nvSpPr>
          <p:spPr>
            <a:xfrm>
              <a:off x="452"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9"/>
            <p:cNvSpPr/>
            <p:nvPr/>
          </p:nvSpPr>
          <p:spPr>
            <a:xfrm>
              <a:off x="580"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9"/>
            <p:cNvSpPr/>
            <p:nvPr/>
          </p:nvSpPr>
          <p:spPr>
            <a:xfrm>
              <a:off x="708"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9"/>
            <p:cNvSpPr/>
            <p:nvPr/>
          </p:nvSpPr>
          <p:spPr>
            <a:xfrm>
              <a:off x="836"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9"/>
            <p:cNvSpPr/>
            <p:nvPr/>
          </p:nvSpPr>
          <p:spPr>
            <a:xfrm>
              <a:off x="964"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9"/>
            <p:cNvSpPr/>
            <p:nvPr/>
          </p:nvSpPr>
          <p:spPr>
            <a:xfrm>
              <a:off x="1092"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 name="Google Shape;380;p9"/>
            <p:cNvSpPr/>
            <p:nvPr/>
          </p:nvSpPr>
          <p:spPr>
            <a:xfrm>
              <a:off x="1220"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 name="Google Shape;381;p9"/>
            <p:cNvSpPr/>
            <p:nvPr/>
          </p:nvSpPr>
          <p:spPr>
            <a:xfrm>
              <a:off x="1348"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 name="Google Shape;382;p9"/>
            <p:cNvSpPr/>
            <p:nvPr/>
          </p:nvSpPr>
          <p:spPr>
            <a:xfrm>
              <a:off x="1476"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383;p9"/>
            <p:cNvSpPr/>
            <p:nvPr/>
          </p:nvSpPr>
          <p:spPr>
            <a:xfrm>
              <a:off x="1604"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9"/>
            <p:cNvSpPr/>
            <p:nvPr/>
          </p:nvSpPr>
          <p:spPr>
            <a:xfrm>
              <a:off x="1732"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 name="Google Shape;385;p9"/>
            <p:cNvSpPr/>
            <p:nvPr/>
          </p:nvSpPr>
          <p:spPr>
            <a:xfrm>
              <a:off x="1860"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386;p9"/>
            <p:cNvSpPr/>
            <p:nvPr/>
          </p:nvSpPr>
          <p:spPr>
            <a:xfrm>
              <a:off x="1988"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9"/>
            <p:cNvSpPr/>
            <p:nvPr/>
          </p:nvSpPr>
          <p:spPr>
            <a:xfrm>
              <a:off x="2116"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9"/>
            <p:cNvSpPr/>
            <p:nvPr/>
          </p:nvSpPr>
          <p:spPr>
            <a:xfrm>
              <a:off x="2244"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 name="Google Shape;389;p9"/>
            <p:cNvSpPr/>
            <p:nvPr/>
          </p:nvSpPr>
          <p:spPr>
            <a:xfrm>
              <a:off x="2372"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390;p9"/>
            <p:cNvSpPr/>
            <p:nvPr/>
          </p:nvSpPr>
          <p:spPr>
            <a:xfrm>
              <a:off x="2500"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391;p9"/>
            <p:cNvSpPr/>
            <p:nvPr/>
          </p:nvSpPr>
          <p:spPr>
            <a:xfrm>
              <a:off x="2628"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 name="Google Shape;392;p9"/>
            <p:cNvSpPr/>
            <p:nvPr/>
          </p:nvSpPr>
          <p:spPr>
            <a:xfrm>
              <a:off x="2756"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 name="Google Shape;393;p9"/>
            <p:cNvSpPr/>
            <p:nvPr/>
          </p:nvSpPr>
          <p:spPr>
            <a:xfrm>
              <a:off x="2883"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394;p9"/>
            <p:cNvSpPr/>
            <p:nvPr/>
          </p:nvSpPr>
          <p:spPr>
            <a:xfrm>
              <a:off x="3011"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Google Shape;395;p9"/>
            <p:cNvSpPr/>
            <p:nvPr/>
          </p:nvSpPr>
          <p:spPr>
            <a:xfrm>
              <a:off x="3139"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396;p9"/>
            <p:cNvSpPr/>
            <p:nvPr/>
          </p:nvSpPr>
          <p:spPr>
            <a:xfrm>
              <a:off x="3267"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 name="Google Shape;397;p9"/>
            <p:cNvSpPr/>
            <p:nvPr/>
          </p:nvSpPr>
          <p:spPr>
            <a:xfrm>
              <a:off x="3395"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398;p9"/>
            <p:cNvSpPr/>
            <p:nvPr/>
          </p:nvSpPr>
          <p:spPr>
            <a:xfrm>
              <a:off x="3523"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399;p9"/>
            <p:cNvSpPr/>
            <p:nvPr/>
          </p:nvSpPr>
          <p:spPr>
            <a:xfrm>
              <a:off x="3651"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Google Shape;400;p9"/>
            <p:cNvSpPr/>
            <p:nvPr/>
          </p:nvSpPr>
          <p:spPr>
            <a:xfrm>
              <a:off x="3779"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 name="Google Shape;401;p9"/>
            <p:cNvSpPr/>
            <p:nvPr/>
          </p:nvSpPr>
          <p:spPr>
            <a:xfrm>
              <a:off x="3907"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02;p9"/>
            <p:cNvSpPr/>
            <p:nvPr/>
          </p:nvSpPr>
          <p:spPr>
            <a:xfrm>
              <a:off x="4035"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9"/>
            <p:cNvSpPr/>
            <p:nvPr/>
          </p:nvSpPr>
          <p:spPr>
            <a:xfrm>
              <a:off x="4163"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9"/>
            <p:cNvSpPr/>
            <p:nvPr/>
          </p:nvSpPr>
          <p:spPr>
            <a:xfrm>
              <a:off x="4291"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9"/>
            <p:cNvSpPr/>
            <p:nvPr/>
          </p:nvSpPr>
          <p:spPr>
            <a:xfrm>
              <a:off x="4419"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9"/>
            <p:cNvSpPr/>
            <p:nvPr/>
          </p:nvSpPr>
          <p:spPr>
            <a:xfrm>
              <a:off x="4547"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07;p9"/>
            <p:cNvSpPr/>
            <p:nvPr/>
          </p:nvSpPr>
          <p:spPr>
            <a:xfrm>
              <a:off x="4675"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 name="Google Shape;408;p9"/>
            <p:cNvSpPr/>
            <p:nvPr/>
          </p:nvSpPr>
          <p:spPr>
            <a:xfrm>
              <a:off x="4803"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 name="Google Shape;409;p9"/>
            <p:cNvSpPr/>
            <p:nvPr/>
          </p:nvSpPr>
          <p:spPr>
            <a:xfrm>
              <a:off x="4931"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 name="Google Shape;410;p9"/>
            <p:cNvSpPr/>
            <p:nvPr/>
          </p:nvSpPr>
          <p:spPr>
            <a:xfrm>
              <a:off x="5059"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 name="Google Shape;411;p9"/>
            <p:cNvSpPr/>
            <p:nvPr/>
          </p:nvSpPr>
          <p:spPr>
            <a:xfrm>
              <a:off x="5187"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 name="Google Shape;412;p9"/>
            <p:cNvSpPr/>
            <p:nvPr/>
          </p:nvSpPr>
          <p:spPr>
            <a:xfrm>
              <a:off x="5315" y="2641"/>
              <a:ext cx="57" cy="8"/>
            </a:xfrm>
            <a:custGeom>
              <a:avLst/>
              <a:gdLst/>
              <a:ahLst/>
              <a:cxnLst/>
              <a:rect l="l" t="t" r="r" b="b"/>
              <a:pathLst>
                <a:path w="57" h="8" extrusionOk="0">
                  <a:moveTo>
                    <a:pt x="0" y="0"/>
                  </a:moveTo>
                  <a:lnTo>
                    <a:pt x="0" y="7"/>
                  </a:lnTo>
                  <a:lnTo>
                    <a:pt x="56" y="7"/>
                  </a:lnTo>
                  <a:lnTo>
                    <a:pt x="56" y="0"/>
                  </a:lnTo>
                  <a:lnTo>
                    <a:pt x="0" y="0"/>
                  </a:lnTo>
                </a:path>
              </a:pathLst>
            </a:custGeom>
            <a:solidFill>
              <a:srgbClr val="438E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13" name="Google Shape;413;p9"/>
          <p:cNvSpPr/>
          <p:nvPr/>
        </p:nvSpPr>
        <p:spPr>
          <a:xfrm>
            <a:off x="6370009" y="1462089"/>
            <a:ext cx="2051845" cy="335989"/>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600" b="1">
                <a:solidFill>
                  <a:srgbClr val="714400"/>
                </a:solidFill>
                <a:latin typeface="Arial"/>
                <a:ea typeface="Arial"/>
                <a:cs typeface="Arial"/>
                <a:sym typeface="Arial"/>
              </a:rPr>
              <a:t>Root-Level Domain</a:t>
            </a:r>
            <a:endParaRPr/>
          </a:p>
        </p:txBody>
      </p:sp>
      <p:sp>
        <p:nvSpPr>
          <p:cNvPr id="414" name="Google Shape;414;p9"/>
          <p:cNvSpPr/>
          <p:nvPr/>
        </p:nvSpPr>
        <p:spPr>
          <a:xfrm>
            <a:off x="3395034" y="1089025"/>
            <a:ext cx="2424113" cy="1054100"/>
          </a:xfrm>
          <a:prstGeom prst="roundRect">
            <a:avLst>
              <a:gd name="adj" fmla="val 12347"/>
            </a:avLst>
          </a:prstGeom>
          <a:solidFill>
            <a:srgbClr val="D4EBEF"/>
          </a:solidFill>
          <a:ln w="127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nvGrpSpPr>
          <p:cNvPr id="415" name="Google Shape;415;p9"/>
          <p:cNvGrpSpPr/>
          <p:nvPr/>
        </p:nvGrpSpPr>
        <p:grpSpPr>
          <a:xfrm>
            <a:off x="3518858" y="1150938"/>
            <a:ext cx="477838" cy="411162"/>
            <a:chOff x="2134" y="725"/>
            <a:chExt cx="301" cy="259"/>
          </a:xfrm>
        </p:grpSpPr>
        <p:grpSp>
          <p:nvGrpSpPr>
            <p:cNvPr id="416" name="Google Shape;416;p9"/>
            <p:cNvGrpSpPr/>
            <p:nvPr/>
          </p:nvGrpSpPr>
          <p:grpSpPr>
            <a:xfrm>
              <a:off x="2182" y="725"/>
              <a:ext cx="205" cy="157"/>
              <a:chOff x="2182" y="725"/>
              <a:chExt cx="205" cy="157"/>
            </a:xfrm>
          </p:grpSpPr>
          <p:sp>
            <p:nvSpPr>
              <p:cNvPr id="417" name="Google Shape;417;p9"/>
              <p:cNvSpPr/>
              <p:nvPr/>
            </p:nvSpPr>
            <p:spPr>
              <a:xfrm>
                <a:off x="2194" y="737"/>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418" name="Google Shape;418;p9"/>
              <p:cNvSpPr/>
              <p:nvPr/>
            </p:nvSpPr>
            <p:spPr>
              <a:xfrm>
                <a:off x="2182" y="725"/>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419" name="Google Shape;419;p9"/>
            <p:cNvGrpSpPr/>
            <p:nvPr/>
          </p:nvGrpSpPr>
          <p:grpSpPr>
            <a:xfrm>
              <a:off x="2134" y="875"/>
              <a:ext cx="301" cy="109"/>
              <a:chOff x="2134" y="875"/>
              <a:chExt cx="301" cy="109"/>
            </a:xfrm>
          </p:grpSpPr>
          <p:sp>
            <p:nvSpPr>
              <p:cNvPr id="420" name="Google Shape;420;p9"/>
              <p:cNvSpPr/>
              <p:nvPr/>
            </p:nvSpPr>
            <p:spPr>
              <a:xfrm>
                <a:off x="2146" y="887"/>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421" name="Google Shape;421;p9"/>
              <p:cNvSpPr/>
              <p:nvPr/>
            </p:nvSpPr>
            <p:spPr>
              <a:xfrm>
                <a:off x="2134" y="875"/>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422" name="Google Shape;422;p9"/>
            <p:cNvSpPr/>
            <p:nvPr/>
          </p:nvSpPr>
          <p:spPr>
            <a:xfrm>
              <a:off x="2209" y="755"/>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423" name="Google Shape;423;p9"/>
            <p:cNvCxnSpPr/>
            <p:nvPr/>
          </p:nvCxnSpPr>
          <p:spPr>
            <a:xfrm rot="10800000">
              <a:off x="2307" y="907"/>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424" name="Google Shape;424;p9"/>
          <p:cNvGrpSpPr/>
          <p:nvPr/>
        </p:nvGrpSpPr>
        <p:grpSpPr>
          <a:xfrm>
            <a:off x="3595058" y="1631951"/>
            <a:ext cx="477838" cy="411163"/>
            <a:chOff x="2182" y="1028"/>
            <a:chExt cx="301" cy="259"/>
          </a:xfrm>
        </p:grpSpPr>
        <p:grpSp>
          <p:nvGrpSpPr>
            <p:cNvPr id="425" name="Google Shape;425;p9"/>
            <p:cNvGrpSpPr/>
            <p:nvPr/>
          </p:nvGrpSpPr>
          <p:grpSpPr>
            <a:xfrm>
              <a:off x="2230" y="1028"/>
              <a:ext cx="205" cy="157"/>
              <a:chOff x="2230" y="1028"/>
              <a:chExt cx="205" cy="157"/>
            </a:xfrm>
          </p:grpSpPr>
          <p:sp>
            <p:nvSpPr>
              <p:cNvPr id="426" name="Google Shape;426;p9"/>
              <p:cNvSpPr/>
              <p:nvPr/>
            </p:nvSpPr>
            <p:spPr>
              <a:xfrm>
                <a:off x="2242" y="1040"/>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427" name="Google Shape;427;p9"/>
              <p:cNvSpPr/>
              <p:nvPr/>
            </p:nvSpPr>
            <p:spPr>
              <a:xfrm>
                <a:off x="2230" y="1028"/>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428" name="Google Shape;428;p9"/>
            <p:cNvGrpSpPr/>
            <p:nvPr/>
          </p:nvGrpSpPr>
          <p:grpSpPr>
            <a:xfrm>
              <a:off x="2182" y="1178"/>
              <a:ext cx="301" cy="109"/>
              <a:chOff x="2182" y="1178"/>
              <a:chExt cx="301" cy="109"/>
            </a:xfrm>
          </p:grpSpPr>
          <p:sp>
            <p:nvSpPr>
              <p:cNvPr id="429" name="Google Shape;429;p9"/>
              <p:cNvSpPr/>
              <p:nvPr/>
            </p:nvSpPr>
            <p:spPr>
              <a:xfrm>
                <a:off x="2194" y="1190"/>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430" name="Google Shape;430;p9"/>
              <p:cNvSpPr/>
              <p:nvPr/>
            </p:nvSpPr>
            <p:spPr>
              <a:xfrm>
                <a:off x="2182" y="1178"/>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431" name="Google Shape;431;p9"/>
            <p:cNvSpPr/>
            <p:nvPr/>
          </p:nvSpPr>
          <p:spPr>
            <a:xfrm>
              <a:off x="2257" y="1058"/>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432" name="Google Shape;432;p9"/>
            <p:cNvCxnSpPr/>
            <p:nvPr/>
          </p:nvCxnSpPr>
          <p:spPr>
            <a:xfrm rot="10800000">
              <a:off x="2355" y="1210"/>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433" name="Google Shape;433;p9"/>
          <p:cNvGrpSpPr/>
          <p:nvPr/>
        </p:nvGrpSpPr>
        <p:grpSpPr>
          <a:xfrm>
            <a:off x="4104647" y="1241426"/>
            <a:ext cx="477837" cy="411163"/>
            <a:chOff x="2503" y="782"/>
            <a:chExt cx="301" cy="259"/>
          </a:xfrm>
        </p:grpSpPr>
        <p:grpSp>
          <p:nvGrpSpPr>
            <p:cNvPr id="434" name="Google Shape;434;p9"/>
            <p:cNvGrpSpPr/>
            <p:nvPr/>
          </p:nvGrpSpPr>
          <p:grpSpPr>
            <a:xfrm>
              <a:off x="2551" y="782"/>
              <a:ext cx="205" cy="157"/>
              <a:chOff x="2551" y="782"/>
              <a:chExt cx="205" cy="157"/>
            </a:xfrm>
          </p:grpSpPr>
          <p:sp>
            <p:nvSpPr>
              <p:cNvPr id="435" name="Google Shape;435;p9"/>
              <p:cNvSpPr/>
              <p:nvPr/>
            </p:nvSpPr>
            <p:spPr>
              <a:xfrm>
                <a:off x="2563" y="794"/>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436" name="Google Shape;436;p9"/>
              <p:cNvSpPr/>
              <p:nvPr/>
            </p:nvSpPr>
            <p:spPr>
              <a:xfrm>
                <a:off x="2551" y="782"/>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437" name="Google Shape;437;p9"/>
            <p:cNvGrpSpPr/>
            <p:nvPr/>
          </p:nvGrpSpPr>
          <p:grpSpPr>
            <a:xfrm>
              <a:off x="2503" y="932"/>
              <a:ext cx="301" cy="109"/>
              <a:chOff x="2503" y="932"/>
              <a:chExt cx="301" cy="109"/>
            </a:xfrm>
          </p:grpSpPr>
          <p:sp>
            <p:nvSpPr>
              <p:cNvPr id="438" name="Google Shape;438;p9"/>
              <p:cNvSpPr/>
              <p:nvPr/>
            </p:nvSpPr>
            <p:spPr>
              <a:xfrm>
                <a:off x="2515" y="944"/>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439" name="Google Shape;439;p9"/>
              <p:cNvSpPr/>
              <p:nvPr/>
            </p:nvSpPr>
            <p:spPr>
              <a:xfrm>
                <a:off x="2503" y="932"/>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440" name="Google Shape;440;p9"/>
            <p:cNvSpPr/>
            <p:nvPr/>
          </p:nvSpPr>
          <p:spPr>
            <a:xfrm>
              <a:off x="2578" y="812"/>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441" name="Google Shape;441;p9"/>
            <p:cNvCxnSpPr/>
            <p:nvPr/>
          </p:nvCxnSpPr>
          <p:spPr>
            <a:xfrm rot="10800000">
              <a:off x="2676" y="964"/>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442" name="Google Shape;442;p9"/>
          <p:cNvGrpSpPr/>
          <p:nvPr/>
        </p:nvGrpSpPr>
        <p:grpSpPr>
          <a:xfrm>
            <a:off x="4361821" y="1712913"/>
            <a:ext cx="476250" cy="411162"/>
            <a:chOff x="2665" y="1079"/>
            <a:chExt cx="300" cy="259"/>
          </a:xfrm>
        </p:grpSpPr>
        <p:grpSp>
          <p:nvGrpSpPr>
            <p:cNvPr id="443" name="Google Shape;443;p9"/>
            <p:cNvGrpSpPr/>
            <p:nvPr/>
          </p:nvGrpSpPr>
          <p:grpSpPr>
            <a:xfrm>
              <a:off x="2713" y="1079"/>
              <a:ext cx="204" cy="157"/>
              <a:chOff x="2713" y="1079"/>
              <a:chExt cx="204" cy="157"/>
            </a:xfrm>
          </p:grpSpPr>
          <p:sp>
            <p:nvSpPr>
              <p:cNvPr id="444" name="Google Shape;444;p9"/>
              <p:cNvSpPr/>
              <p:nvPr/>
            </p:nvSpPr>
            <p:spPr>
              <a:xfrm>
                <a:off x="2725" y="1091"/>
                <a:ext cx="192"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445" name="Google Shape;445;p9"/>
              <p:cNvSpPr/>
              <p:nvPr/>
            </p:nvSpPr>
            <p:spPr>
              <a:xfrm>
                <a:off x="2713" y="1079"/>
                <a:ext cx="183"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446" name="Google Shape;446;p9"/>
            <p:cNvGrpSpPr/>
            <p:nvPr/>
          </p:nvGrpSpPr>
          <p:grpSpPr>
            <a:xfrm>
              <a:off x="2665" y="1229"/>
              <a:ext cx="300" cy="109"/>
              <a:chOff x="2665" y="1229"/>
              <a:chExt cx="300" cy="109"/>
            </a:xfrm>
          </p:grpSpPr>
          <p:sp>
            <p:nvSpPr>
              <p:cNvPr id="447" name="Google Shape;447;p9"/>
              <p:cNvSpPr/>
              <p:nvPr/>
            </p:nvSpPr>
            <p:spPr>
              <a:xfrm>
                <a:off x="2677" y="1241"/>
                <a:ext cx="288"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448" name="Google Shape;448;p9"/>
              <p:cNvSpPr/>
              <p:nvPr/>
            </p:nvSpPr>
            <p:spPr>
              <a:xfrm>
                <a:off x="2665" y="1229"/>
                <a:ext cx="279"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449" name="Google Shape;449;p9"/>
            <p:cNvSpPr/>
            <p:nvPr/>
          </p:nvSpPr>
          <p:spPr>
            <a:xfrm>
              <a:off x="2740" y="1109"/>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450" name="Google Shape;450;p9"/>
            <p:cNvCxnSpPr/>
            <p:nvPr/>
          </p:nvCxnSpPr>
          <p:spPr>
            <a:xfrm rot="10800000">
              <a:off x="2838" y="1261"/>
              <a:ext cx="82" cy="0"/>
            </a:xfrm>
            <a:prstGeom prst="straightConnector1">
              <a:avLst/>
            </a:prstGeom>
            <a:noFill/>
            <a:ln w="12700" cap="flat" cmpd="sng">
              <a:solidFill>
                <a:srgbClr val="000000"/>
              </a:solidFill>
              <a:prstDash val="solid"/>
              <a:round/>
              <a:headEnd type="none" w="med" len="med"/>
              <a:tailEnd type="none" w="med" len="med"/>
            </a:ln>
          </p:spPr>
        </p:cxnSp>
      </p:grpSp>
      <p:grpSp>
        <p:nvGrpSpPr>
          <p:cNvPr id="451" name="Google Shape;451;p9"/>
          <p:cNvGrpSpPr/>
          <p:nvPr/>
        </p:nvGrpSpPr>
        <p:grpSpPr>
          <a:xfrm>
            <a:off x="4822197" y="1341438"/>
            <a:ext cx="477837" cy="411162"/>
            <a:chOff x="2955" y="845"/>
            <a:chExt cx="301" cy="259"/>
          </a:xfrm>
        </p:grpSpPr>
        <p:grpSp>
          <p:nvGrpSpPr>
            <p:cNvPr id="452" name="Google Shape;452;p9"/>
            <p:cNvGrpSpPr/>
            <p:nvPr/>
          </p:nvGrpSpPr>
          <p:grpSpPr>
            <a:xfrm>
              <a:off x="3003" y="845"/>
              <a:ext cx="205" cy="157"/>
              <a:chOff x="3003" y="845"/>
              <a:chExt cx="205" cy="157"/>
            </a:xfrm>
          </p:grpSpPr>
          <p:sp>
            <p:nvSpPr>
              <p:cNvPr id="453" name="Google Shape;453;p9"/>
              <p:cNvSpPr/>
              <p:nvPr/>
            </p:nvSpPr>
            <p:spPr>
              <a:xfrm>
                <a:off x="3015" y="857"/>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454" name="Google Shape;454;p9"/>
              <p:cNvSpPr/>
              <p:nvPr/>
            </p:nvSpPr>
            <p:spPr>
              <a:xfrm>
                <a:off x="3003" y="845"/>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455" name="Google Shape;455;p9"/>
            <p:cNvGrpSpPr/>
            <p:nvPr/>
          </p:nvGrpSpPr>
          <p:grpSpPr>
            <a:xfrm>
              <a:off x="2955" y="995"/>
              <a:ext cx="301" cy="109"/>
              <a:chOff x="2955" y="995"/>
              <a:chExt cx="301" cy="109"/>
            </a:xfrm>
          </p:grpSpPr>
          <p:sp>
            <p:nvSpPr>
              <p:cNvPr id="456" name="Google Shape;456;p9"/>
              <p:cNvSpPr/>
              <p:nvPr/>
            </p:nvSpPr>
            <p:spPr>
              <a:xfrm>
                <a:off x="2967" y="1007"/>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457" name="Google Shape;457;p9"/>
              <p:cNvSpPr/>
              <p:nvPr/>
            </p:nvSpPr>
            <p:spPr>
              <a:xfrm>
                <a:off x="2955" y="995"/>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458" name="Google Shape;458;p9"/>
            <p:cNvSpPr/>
            <p:nvPr/>
          </p:nvSpPr>
          <p:spPr>
            <a:xfrm>
              <a:off x="3030" y="875"/>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459" name="Google Shape;459;p9"/>
            <p:cNvCxnSpPr/>
            <p:nvPr/>
          </p:nvCxnSpPr>
          <p:spPr>
            <a:xfrm rot="10800000">
              <a:off x="3128" y="1027"/>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460" name="Google Shape;460;p9"/>
          <p:cNvGrpSpPr/>
          <p:nvPr/>
        </p:nvGrpSpPr>
        <p:grpSpPr>
          <a:xfrm>
            <a:off x="5293683" y="1665288"/>
            <a:ext cx="477838" cy="411162"/>
            <a:chOff x="3252" y="1049"/>
            <a:chExt cx="301" cy="259"/>
          </a:xfrm>
        </p:grpSpPr>
        <p:grpSp>
          <p:nvGrpSpPr>
            <p:cNvPr id="461" name="Google Shape;461;p9"/>
            <p:cNvGrpSpPr/>
            <p:nvPr/>
          </p:nvGrpSpPr>
          <p:grpSpPr>
            <a:xfrm>
              <a:off x="3300" y="1049"/>
              <a:ext cx="205" cy="157"/>
              <a:chOff x="3300" y="1049"/>
              <a:chExt cx="205" cy="157"/>
            </a:xfrm>
          </p:grpSpPr>
          <p:sp>
            <p:nvSpPr>
              <p:cNvPr id="462" name="Google Shape;462;p9"/>
              <p:cNvSpPr/>
              <p:nvPr/>
            </p:nvSpPr>
            <p:spPr>
              <a:xfrm>
                <a:off x="3312" y="1061"/>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463" name="Google Shape;463;p9"/>
              <p:cNvSpPr/>
              <p:nvPr/>
            </p:nvSpPr>
            <p:spPr>
              <a:xfrm>
                <a:off x="3300" y="1049"/>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464" name="Google Shape;464;p9"/>
            <p:cNvGrpSpPr/>
            <p:nvPr/>
          </p:nvGrpSpPr>
          <p:grpSpPr>
            <a:xfrm>
              <a:off x="3252" y="1199"/>
              <a:ext cx="301" cy="109"/>
              <a:chOff x="3252" y="1199"/>
              <a:chExt cx="301" cy="109"/>
            </a:xfrm>
          </p:grpSpPr>
          <p:sp>
            <p:nvSpPr>
              <p:cNvPr id="465" name="Google Shape;465;p9"/>
              <p:cNvSpPr/>
              <p:nvPr/>
            </p:nvSpPr>
            <p:spPr>
              <a:xfrm>
                <a:off x="3264" y="1211"/>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466" name="Google Shape;466;p9"/>
              <p:cNvSpPr/>
              <p:nvPr/>
            </p:nvSpPr>
            <p:spPr>
              <a:xfrm>
                <a:off x="3252" y="1199"/>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467" name="Google Shape;467;p9"/>
            <p:cNvSpPr/>
            <p:nvPr/>
          </p:nvSpPr>
          <p:spPr>
            <a:xfrm>
              <a:off x="3327" y="1079"/>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468" name="Google Shape;468;p9"/>
            <p:cNvCxnSpPr/>
            <p:nvPr/>
          </p:nvCxnSpPr>
          <p:spPr>
            <a:xfrm rot="10800000">
              <a:off x="3425" y="1231"/>
              <a:ext cx="83" cy="0"/>
            </a:xfrm>
            <a:prstGeom prst="straightConnector1">
              <a:avLst/>
            </a:prstGeom>
            <a:noFill/>
            <a:ln w="12700" cap="flat" cmpd="sng">
              <a:solidFill>
                <a:srgbClr val="000000"/>
              </a:solidFill>
              <a:prstDash val="solid"/>
              <a:round/>
              <a:headEnd type="none" w="med" len="med"/>
              <a:tailEnd type="none" w="med" len="med"/>
            </a:ln>
          </p:spPr>
        </p:cxnSp>
      </p:grpSp>
      <p:sp>
        <p:nvSpPr>
          <p:cNvPr id="469" name="Google Shape;469;p9"/>
          <p:cNvSpPr/>
          <p:nvPr/>
        </p:nvSpPr>
        <p:spPr>
          <a:xfrm>
            <a:off x="632783" y="2841626"/>
            <a:ext cx="1911350" cy="1281113"/>
          </a:xfrm>
          <a:prstGeom prst="roundRect">
            <a:avLst>
              <a:gd name="adj" fmla="val 12389"/>
            </a:avLst>
          </a:prstGeom>
          <a:solidFill>
            <a:srgbClr val="D4EBEF"/>
          </a:solidFill>
          <a:ln w="127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nvGrpSpPr>
          <p:cNvPr id="470" name="Google Shape;470;p9"/>
          <p:cNvGrpSpPr/>
          <p:nvPr/>
        </p:nvGrpSpPr>
        <p:grpSpPr>
          <a:xfrm>
            <a:off x="737558" y="3289301"/>
            <a:ext cx="477838" cy="409575"/>
            <a:chOff x="382" y="2072"/>
            <a:chExt cx="301" cy="258"/>
          </a:xfrm>
        </p:grpSpPr>
        <p:grpSp>
          <p:nvGrpSpPr>
            <p:cNvPr id="471" name="Google Shape;471;p9"/>
            <p:cNvGrpSpPr/>
            <p:nvPr/>
          </p:nvGrpSpPr>
          <p:grpSpPr>
            <a:xfrm>
              <a:off x="430" y="2072"/>
              <a:ext cx="205" cy="156"/>
              <a:chOff x="430" y="2072"/>
              <a:chExt cx="205" cy="156"/>
            </a:xfrm>
          </p:grpSpPr>
          <p:sp>
            <p:nvSpPr>
              <p:cNvPr id="472" name="Google Shape;472;p9"/>
              <p:cNvSpPr/>
              <p:nvPr/>
            </p:nvSpPr>
            <p:spPr>
              <a:xfrm>
                <a:off x="442" y="2084"/>
                <a:ext cx="193" cy="144"/>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473" name="Google Shape;473;p9"/>
              <p:cNvSpPr/>
              <p:nvPr/>
            </p:nvSpPr>
            <p:spPr>
              <a:xfrm>
                <a:off x="430" y="2072"/>
                <a:ext cx="184" cy="135"/>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474" name="Google Shape;474;p9"/>
            <p:cNvGrpSpPr/>
            <p:nvPr/>
          </p:nvGrpSpPr>
          <p:grpSpPr>
            <a:xfrm>
              <a:off x="382" y="2221"/>
              <a:ext cx="301" cy="109"/>
              <a:chOff x="382" y="2221"/>
              <a:chExt cx="301" cy="109"/>
            </a:xfrm>
          </p:grpSpPr>
          <p:sp>
            <p:nvSpPr>
              <p:cNvPr id="475" name="Google Shape;475;p9"/>
              <p:cNvSpPr/>
              <p:nvPr/>
            </p:nvSpPr>
            <p:spPr>
              <a:xfrm>
                <a:off x="394" y="2233"/>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476" name="Google Shape;476;p9"/>
              <p:cNvSpPr/>
              <p:nvPr/>
            </p:nvSpPr>
            <p:spPr>
              <a:xfrm>
                <a:off x="382" y="2221"/>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477" name="Google Shape;477;p9"/>
            <p:cNvSpPr/>
            <p:nvPr/>
          </p:nvSpPr>
          <p:spPr>
            <a:xfrm>
              <a:off x="457" y="2102"/>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478" name="Google Shape;478;p9"/>
            <p:cNvCxnSpPr/>
            <p:nvPr/>
          </p:nvCxnSpPr>
          <p:spPr>
            <a:xfrm rot="10800000">
              <a:off x="555" y="2253"/>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479" name="Google Shape;479;p9"/>
          <p:cNvGrpSpPr/>
          <p:nvPr/>
        </p:nvGrpSpPr>
        <p:grpSpPr>
          <a:xfrm>
            <a:off x="1247147" y="2898776"/>
            <a:ext cx="477837" cy="411163"/>
            <a:chOff x="703" y="1826"/>
            <a:chExt cx="301" cy="259"/>
          </a:xfrm>
        </p:grpSpPr>
        <p:grpSp>
          <p:nvGrpSpPr>
            <p:cNvPr id="480" name="Google Shape;480;p9"/>
            <p:cNvGrpSpPr/>
            <p:nvPr/>
          </p:nvGrpSpPr>
          <p:grpSpPr>
            <a:xfrm>
              <a:off x="751" y="1826"/>
              <a:ext cx="205" cy="157"/>
              <a:chOff x="751" y="1826"/>
              <a:chExt cx="205" cy="157"/>
            </a:xfrm>
          </p:grpSpPr>
          <p:sp>
            <p:nvSpPr>
              <p:cNvPr id="481" name="Google Shape;481;p9"/>
              <p:cNvSpPr/>
              <p:nvPr/>
            </p:nvSpPr>
            <p:spPr>
              <a:xfrm>
                <a:off x="763" y="1838"/>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482" name="Google Shape;482;p9"/>
              <p:cNvSpPr/>
              <p:nvPr/>
            </p:nvSpPr>
            <p:spPr>
              <a:xfrm>
                <a:off x="751" y="1826"/>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483" name="Google Shape;483;p9"/>
            <p:cNvGrpSpPr/>
            <p:nvPr/>
          </p:nvGrpSpPr>
          <p:grpSpPr>
            <a:xfrm>
              <a:off x="703" y="1976"/>
              <a:ext cx="301" cy="109"/>
              <a:chOff x="703" y="1976"/>
              <a:chExt cx="301" cy="109"/>
            </a:xfrm>
          </p:grpSpPr>
          <p:sp>
            <p:nvSpPr>
              <p:cNvPr id="484" name="Google Shape;484;p9"/>
              <p:cNvSpPr/>
              <p:nvPr/>
            </p:nvSpPr>
            <p:spPr>
              <a:xfrm>
                <a:off x="715" y="1988"/>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485" name="Google Shape;485;p9"/>
              <p:cNvSpPr/>
              <p:nvPr/>
            </p:nvSpPr>
            <p:spPr>
              <a:xfrm>
                <a:off x="703" y="1976"/>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486" name="Google Shape;486;p9"/>
            <p:cNvSpPr/>
            <p:nvPr/>
          </p:nvSpPr>
          <p:spPr>
            <a:xfrm>
              <a:off x="778" y="1856"/>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487" name="Google Shape;487;p9"/>
            <p:cNvCxnSpPr/>
            <p:nvPr/>
          </p:nvCxnSpPr>
          <p:spPr>
            <a:xfrm rot="10800000">
              <a:off x="876" y="2008"/>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488" name="Google Shape;488;p9"/>
          <p:cNvGrpSpPr/>
          <p:nvPr/>
        </p:nvGrpSpPr>
        <p:grpSpPr>
          <a:xfrm>
            <a:off x="1504322" y="3370264"/>
            <a:ext cx="477837" cy="409575"/>
            <a:chOff x="865" y="2123"/>
            <a:chExt cx="301" cy="258"/>
          </a:xfrm>
        </p:grpSpPr>
        <p:grpSp>
          <p:nvGrpSpPr>
            <p:cNvPr id="489" name="Google Shape;489;p9"/>
            <p:cNvGrpSpPr/>
            <p:nvPr/>
          </p:nvGrpSpPr>
          <p:grpSpPr>
            <a:xfrm>
              <a:off x="913" y="2123"/>
              <a:ext cx="205" cy="156"/>
              <a:chOff x="913" y="2123"/>
              <a:chExt cx="205" cy="156"/>
            </a:xfrm>
          </p:grpSpPr>
          <p:sp>
            <p:nvSpPr>
              <p:cNvPr id="490" name="Google Shape;490;p9"/>
              <p:cNvSpPr/>
              <p:nvPr/>
            </p:nvSpPr>
            <p:spPr>
              <a:xfrm>
                <a:off x="925" y="2135"/>
                <a:ext cx="193" cy="144"/>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491" name="Google Shape;491;p9"/>
              <p:cNvSpPr/>
              <p:nvPr/>
            </p:nvSpPr>
            <p:spPr>
              <a:xfrm>
                <a:off x="913" y="2123"/>
                <a:ext cx="184" cy="135"/>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492" name="Google Shape;492;p9"/>
            <p:cNvGrpSpPr/>
            <p:nvPr/>
          </p:nvGrpSpPr>
          <p:grpSpPr>
            <a:xfrm>
              <a:off x="865" y="2272"/>
              <a:ext cx="301" cy="109"/>
              <a:chOff x="865" y="2272"/>
              <a:chExt cx="301" cy="109"/>
            </a:xfrm>
          </p:grpSpPr>
          <p:sp>
            <p:nvSpPr>
              <p:cNvPr id="493" name="Google Shape;493;p9"/>
              <p:cNvSpPr/>
              <p:nvPr/>
            </p:nvSpPr>
            <p:spPr>
              <a:xfrm>
                <a:off x="877" y="2284"/>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494" name="Google Shape;494;p9"/>
              <p:cNvSpPr/>
              <p:nvPr/>
            </p:nvSpPr>
            <p:spPr>
              <a:xfrm>
                <a:off x="865" y="2272"/>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495" name="Google Shape;495;p9"/>
            <p:cNvSpPr/>
            <p:nvPr/>
          </p:nvSpPr>
          <p:spPr>
            <a:xfrm>
              <a:off x="940" y="2153"/>
              <a:ext cx="124" cy="78"/>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496" name="Google Shape;496;p9"/>
            <p:cNvCxnSpPr/>
            <p:nvPr/>
          </p:nvCxnSpPr>
          <p:spPr>
            <a:xfrm rot="10800000">
              <a:off x="1038" y="2304"/>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497" name="Google Shape;497;p9"/>
          <p:cNvGrpSpPr/>
          <p:nvPr/>
        </p:nvGrpSpPr>
        <p:grpSpPr>
          <a:xfrm>
            <a:off x="1966283" y="2998788"/>
            <a:ext cx="477838" cy="411162"/>
            <a:chOff x="1156" y="1889"/>
            <a:chExt cx="301" cy="259"/>
          </a:xfrm>
        </p:grpSpPr>
        <p:grpSp>
          <p:nvGrpSpPr>
            <p:cNvPr id="498" name="Google Shape;498;p9"/>
            <p:cNvGrpSpPr/>
            <p:nvPr/>
          </p:nvGrpSpPr>
          <p:grpSpPr>
            <a:xfrm>
              <a:off x="1204" y="1889"/>
              <a:ext cx="205" cy="157"/>
              <a:chOff x="1204" y="1889"/>
              <a:chExt cx="205" cy="157"/>
            </a:xfrm>
          </p:grpSpPr>
          <p:sp>
            <p:nvSpPr>
              <p:cNvPr id="499" name="Google Shape;499;p9"/>
              <p:cNvSpPr/>
              <p:nvPr/>
            </p:nvSpPr>
            <p:spPr>
              <a:xfrm>
                <a:off x="1216" y="1901"/>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500" name="Google Shape;500;p9"/>
              <p:cNvSpPr/>
              <p:nvPr/>
            </p:nvSpPr>
            <p:spPr>
              <a:xfrm>
                <a:off x="1204" y="1889"/>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501" name="Google Shape;501;p9"/>
            <p:cNvGrpSpPr/>
            <p:nvPr/>
          </p:nvGrpSpPr>
          <p:grpSpPr>
            <a:xfrm>
              <a:off x="1156" y="2039"/>
              <a:ext cx="301" cy="109"/>
              <a:chOff x="1156" y="2039"/>
              <a:chExt cx="301" cy="109"/>
            </a:xfrm>
          </p:grpSpPr>
          <p:sp>
            <p:nvSpPr>
              <p:cNvPr id="502" name="Google Shape;502;p9"/>
              <p:cNvSpPr/>
              <p:nvPr/>
            </p:nvSpPr>
            <p:spPr>
              <a:xfrm>
                <a:off x="1168" y="2051"/>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503" name="Google Shape;503;p9"/>
              <p:cNvSpPr/>
              <p:nvPr/>
            </p:nvSpPr>
            <p:spPr>
              <a:xfrm>
                <a:off x="1156" y="2039"/>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504" name="Google Shape;504;p9"/>
            <p:cNvSpPr/>
            <p:nvPr/>
          </p:nvSpPr>
          <p:spPr>
            <a:xfrm>
              <a:off x="1231" y="1919"/>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505" name="Google Shape;505;p9"/>
            <p:cNvCxnSpPr/>
            <p:nvPr/>
          </p:nvCxnSpPr>
          <p:spPr>
            <a:xfrm rot="10800000">
              <a:off x="1329" y="2071"/>
              <a:ext cx="83" cy="0"/>
            </a:xfrm>
            <a:prstGeom prst="straightConnector1">
              <a:avLst/>
            </a:prstGeom>
            <a:noFill/>
            <a:ln w="12700" cap="flat" cmpd="sng">
              <a:solidFill>
                <a:srgbClr val="000000"/>
              </a:solidFill>
              <a:prstDash val="solid"/>
              <a:round/>
              <a:headEnd type="none" w="med" len="med"/>
              <a:tailEnd type="none" w="med" len="med"/>
            </a:ln>
          </p:spPr>
        </p:cxnSp>
      </p:grpSp>
      <p:sp>
        <p:nvSpPr>
          <p:cNvPr id="506" name="Google Shape;506;p9"/>
          <p:cNvSpPr/>
          <p:nvPr/>
        </p:nvSpPr>
        <p:spPr>
          <a:xfrm>
            <a:off x="402597" y="3802064"/>
            <a:ext cx="2247411"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  New Zealand (NZ)</a:t>
            </a:r>
            <a:endParaRPr/>
          </a:p>
        </p:txBody>
      </p:sp>
      <p:cxnSp>
        <p:nvCxnSpPr>
          <p:cNvPr id="507" name="Google Shape;507;p9"/>
          <p:cNvCxnSpPr/>
          <p:nvPr/>
        </p:nvCxnSpPr>
        <p:spPr>
          <a:xfrm>
            <a:off x="645483" y="3824288"/>
            <a:ext cx="1917700" cy="0"/>
          </a:xfrm>
          <a:prstGeom prst="straightConnector1">
            <a:avLst/>
          </a:prstGeom>
          <a:noFill/>
          <a:ln w="25400" cap="flat" cmpd="sng">
            <a:solidFill>
              <a:srgbClr val="F76681"/>
            </a:solidFill>
            <a:prstDash val="solid"/>
            <a:round/>
            <a:headEnd type="none" w="med" len="med"/>
            <a:tailEnd type="none" w="med" len="med"/>
          </a:ln>
        </p:spPr>
      </p:cxnSp>
      <p:grpSp>
        <p:nvGrpSpPr>
          <p:cNvPr id="508" name="Google Shape;508;p9"/>
          <p:cNvGrpSpPr/>
          <p:nvPr/>
        </p:nvGrpSpPr>
        <p:grpSpPr>
          <a:xfrm>
            <a:off x="2690183" y="2841625"/>
            <a:ext cx="1930400" cy="1327150"/>
            <a:chOff x="1612" y="1790"/>
            <a:chExt cx="1216" cy="836"/>
          </a:xfrm>
        </p:grpSpPr>
        <p:sp>
          <p:nvSpPr>
            <p:cNvPr id="509" name="Google Shape;509;p9"/>
            <p:cNvSpPr/>
            <p:nvPr/>
          </p:nvSpPr>
          <p:spPr>
            <a:xfrm>
              <a:off x="1612" y="1790"/>
              <a:ext cx="1204" cy="807"/>
            </a:xfrm>
            <a:prstGeom prst="roundRect">
              <a:avLst>
                <a:gd name="adj" fmla="val 12389"/>
              </a:avLst>
            </a:prstGeom>
            <a:solidFill>
              <a:srgbClr val="D4EBEF"/>
            </a:solidFill>
            <a:ln w="127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nvGrpSpPr>
            <p:cNvPr id="510" name="Google Shape;510;p9"/>
            <p:cNvGrpSpPr/>
            <p:nvPr/>
          </p:nvGrpSpPr>
          <p:grpSpPr>
            <a:xfrm>
              <a:off x="1678" y="2072"/>
              <a:ext cx="301" cy="258"/>
              <a:chOff x="1678" y="2072"/>
              <a:chExt cx="301" cy="258"/>
            </a:xfrm>
          </p:grpSpPr>
          <p:grpSp>
            <p:nvGrpSpPr>
              <p:cNvPr id="511" name="Google Shape;511;p9"/>
              <p:cNvGrpSpPr/>
              <p:nvPr/>
            </p:nvGrpSpPr>
            <p:grpSpPr>
              <a:xfrm>
                <a:off x="1726" y="2072"/>
                <a:ext cx="205" cy="156"/>
                <a:chOff x="1726" y="2072"/>
                <a:chExt cx="205" cy="156"/>
              </a:xfrm>
            </p:grpSpPr>
            <p:sp>
              <p:nvSpPr>
                <p:cNvPr id="512" name="Google Shape;512;p9"/>
                <p:cNvSpPr/>
                <p:nvPr/>
              </p:nvSpPr>
              <p:spPr>
                <a:xfrm>
                  <a:off x="1738" y="2084"/>
                  <a:ext cx="193" cy="144"/>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513" name="Google Shape;513;p9"/>
                <p:cNvSpPr/>
                <p:nvPr/>
              </p:nvSpPr>
              <p:spPr>
                <a:xfrm>
                  <a:off x="1726" y="2072"/>
                  <a:ext cx="184" cy="135"/>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514" name="Google Shape;514;p9"/>
              <p:cNvGrpSpPr/>
              <p:nvPr/>
            </p:nvGrpSpPr>
            <p:grpSpPr>
              <a:xfrm>
                <a:off x="1678" y="2221"/>
                <a:ext cx="301" cy="109"/>
                <a:chOff x="1678" y="2221"/>
                <a:chExt cx="301" cy="109"/>
              </a:xfrm>
            </p:grpSpPr>
            <p:sp>
              <p:nvSpPr>
                <p:cNvPr id="515" name="Google Shape;515;p9"/>
                <p:cNvSpPr/>
                <p:nvPr/>
              </p:nvSpPr>
              <p:spPr>
                <a:xfrm>
                  <a:off x="1690" y="2233"/>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516" name="Google Shape;516;p9"/>
                <p:cNvSpPr/>
                <p:nvPr/>
              </p:nvSpPr>
              <p:spPr>
                <a:xfrm>
                  <a:off x="1678" y="2221"/>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517" name="Google Shape;517;p9"/>
              <p:cNvSpPr/>
              <p:nvPr/>
            </p:nvSpPr>
            <p:spPr>
              <a:xfrm>
                <a:off x="1753" y="2102"/>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518" name="Google Shape;518;p9"/>
              <p:cNvCxnSpPr/>
              <p:nvPr/>
            </p:nvCxnSpPr>
            <p:spPr>
              <a:xfrm rot="10800000">
                <a:off x="1851" y="2253"/>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519" name="Google Shape;519;p9"/>
            <p:cNvGrpSpPr/>
            <p:nvPr/>
          </p:nvGrpSpPr>
          <p:grpSpPr>
            <a:xfrm>
              <a:off x="1999" y="1826"/>
              <a:ext cx="301" cy="259"/>
              <a:chOff x="1999" y="1826"/>
              <a:chExt cx="301" cy="259"/>
            </a:xfrm>
          </p:grpSpPr>
          <p:grpSp>
            <p:nvGrpSpPr>
              <p:cNvPr id="520" name="Google Shape;520;p9"/>
              <p:cNvGrpSpPr/>
              <p:nvPr/>
            </p:nvGrpSpPr>
            <p:grpSpPr>
              <a:xfrm>
                <a:off x="2047" y="1826"/>
                <a:ext cx="205" cy="157"/>
                <a:chOff x="2047" y="1826"/>
                <a:chExt cx="205" cy="157"/>
              </a:xfrm>
            </p:grpSpPr>
            <p:sp>
              <p:nvSpPr>
                <p:cNvPr id="521" name="Google Shape;521;p9"/>
                <p:cNvSpPr/>
                <p:nvPr/>
              </p:nvSpPr>
              <p:spPr>
                <a:xfrm>
                  <a:off x="2059" y="1838"/>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522" name="Google Shape;522;p9"/>
                <p:cNvSpPr/>
                <p:nvPr/>
              </p:nvSpPr>
              <p:spPr>
                <a:xfrm>
                  <a:off x="2047" y="1826"/>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523" name="Google Shape;523;p9"/>
              <p:cNvGrpSpPr/>
              <p:nvPr/>
            </p:nvGrpSpPr>
            <p:grpSpPr>
              <a:xfrm>
                <a:off x="1999" y="1976"/>
                <a:ext cx="301" cy="109"/>
                <a:chOff x="1999" y="1976"/>
                <a:chExt cx="301" cy="109"/>
              </a:xfrm>
            </p:grpSpPr>
            <p:sp>
              <p:nvSpPr>
                <p:cNvPr id="524" name="Google Shape;524;p9"/>
                <p:cNvSpPr/>
                <p:nvPr/>
              </p:nvSpPr>
              <p:spPr>
                <a:xfrm>
                  <a:off x="2011" y="1988"/>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525" name="Google Shape;525;p9"/>
                <p:cNvSpPr/>
                <p:nvPr/>
              </p:nvSpPr>
              <p:spPr>
                <a:xfrm>
                  <a:off x="1999" y="1976"/>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526" name="Google Shape;526;p9"/>
              <p:cNvSpPr/>
              <p:nvPr/>
            </p:nvSpPr>
            <p:spPr>
              <a:xfrm>
                <a:off x="2074" y="1856"/>
                <a:ext cx="0" cy="0"/>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527" name="Google Shape;527;p9"/>
              <p:cNvCxnSpPr/>
              <p:nvPr/>
            </p:nvCxnSpPr>
            <p:spPr>
              <a:xfrm rot="10800000">
                <a:off x="2172" y="2008"/>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528" name="Google Shape;528;p9"/>
            <p:cNvGrpSpPr/>
            <p:nvPr/>
          </p:nvGrpSpPr>
          <p:grpSpPr>
            <a:xfrm>
              <a:off x="2161" y="2123"/>
              <a:ext cx="301" cy="258"/>
              <a:chOff x="2161" y="2123"/>
              <a:chExt cx="301" cy="258"/>
            </a:xfrm>
          </p:grpSpPr>
          <p:grpSp>
            <p:nvGrpSpPr>
              <p:cNvPr id="529" name="Google Shape;529;p9"/>
              <p:cNvGrpSpPr/>
              <p:nvPr/>
            </p:nvGrpSpPr>
            <p:grpSpPr>
              <a:xfrm>
                <a:off x="2209" y="2123"/>
                <a:ext cx="205" cy="156"/>
                <a:chOff x="2209" y="2123"/>
                <a:chExt cx="205" cy="156"/>
              </a:xfrm>
            </p:grpSpPr>
            <p:sp>
              <p:nvSpPr>
                <p:cNvPr id="530" name="Google Shape;530;p9"/>
                <p:cNvSpPr/>
                <p:nvPr/>
              </p:nvSpPr>
              <p:spPr>
                <a:xfrm>
                  <a:off x="2221" y="2135"/>
                  <a:ext cx="193" cy="144"/>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531" name="Google Shape;531;p9"/>
                <p:cNvSpPr/>
                <p:nvPr/>
              </p:nvSpPr>
              <p:spPr>
                <a:xfrm>
                  <a:off x="2209" y="2123"/>
                  <a:ext cx="184" cy="135"/>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532" name="Google Shape;532;p9"/>
              <p:cNvGrpSpPr/>
              <p:nvPr/>
            </p:nvGrpSpPr>
            <p:grpSpPr>
              <a:xfrm>
                <a:off x="2161" y="2272"/>
                <a:ext cx="301" cy="109"/>
                <a:chOff x="2161" y="2272"/>
                <a:chExt cx="301" cy="109"/>
              </a:xfrm>
            </p:grpSpPr>
            <p:sp>
              <p:nvSpPr>
                <p:cNvPr id="533" name="Google Shape;533;p9"/>
                <p:cNvSpPr/>
                <p:nvPr/>
              </p:nvSpPr>
              <p:spPr>
                <a:xfrm>
                  <a:off x="2173" y="2284"/>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534" name="Google Shape;534;p9"/>
                <p:cNvSpPr/>
                <p:nvPr/>
              </p:nvSpPr>
              <p:spPr>
                <a:xfrm>
                  <a:off x="2161" y="2272"/>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535" name="Google Shape;535;p9"/>
              <p:cNvSpPr/>
              <p:nvPr/>
            </p:nvSpPr>
            <p:spPr>
              <a:xfrm>
                <a:off x="2236" y="2153"/>
                <a:ext cx="124" cy="78"/>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536" name="Google Shape;536;p9"/>
              <p:cNvCxnSpPr/>
              <p:nvPr/>
            </p:nvCxnSpPr>
            <p:spPr>
              <a:xfrm rot="10800000">
                <a:off x="2334" y="2304"/>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537" name="Google Shape;537;p9"/>
            <p:cNvGrpSpPr/>
            <p:nvPr/>
          </p:nvGrpSpPr>
          <p:grpSpPr>
            <a:xfrm>
              <a:off x="2452" y="1889"/>
              <a:ext cx="301" cy="259"/>
              <a:chOff x="2452" y="1889"/>
              <a:chExt cx="301" cy="259"/>
            </a:xfrm>
          </p:grpSpPr>
          <p:grpSp>
            <p:nvGrpSpPr>
              <p:cNvPr id="538" name="Google Shape;538;p9"/>
              <p:cNvGrpSpPr/>
              <p:nvPr/>
            </p:nvGrpSpPr>
            <p:grpSpPr>
              <a:xfrm>
                <a:off x="2500" y="1889"/>
                <a:ext cx="205" cy="157"/>
                <a:chOff x="2500" y="1889"/>
                <a:chExt cx="205" cy="157"/>
              </a:xfrm>
            </p:grpSpPr>
            <p:sp>
              <p:nvSpPr>
                <p:cNvPr id="539" name="Google Shape;539;p9"/>
                <p:cNvSpPr/>
                <p:nvPr/>
              </p:nvSpPr>
              <p:spPr>
                <a:xfrm>
                  <a:off x="2512" y="1901"/>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540" name="Google Shape;540;p9"/>
                <p:cNvSpPr/>
                <p:nvPr/>
              </p:nvSpPr>
              <p:spPr>
                <a:xfrm>
                  <a:off x="2500" y="1889"/>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541" name="Google Shape;541;p9"/>
              <p:cNvGrpSpPr/>
              <p:nvPr/>
            </p:nvGrpSpPr>
            <p:grpSpPr>
              <a:xfrm>
                <a:off x="2452" y="2039"/>
                <a:ext cx="301" cy="109"/>
                <a:chOff x="2452" y="2039"/>
                <a:chExt cx="301" cy="109"/>
              </a:xfrm>
            </p:grpSpPr>
            <p:sp>
              <p:nvSpPr>
                <p:cNvPr id="542" name="Google Shape;542;p9"/>
                <p:cNvSpPr/>
                <p:nvPr/>
              </p:nvSpPr>
              <p:spPr>
                <a:xfrm>
                  <a:off x="2464" y="2051"/>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543" name="Google Shape;543;p9"/>
                <p:cNvSpPr/>
                <p:nvPr/>
              </p:nvSpPr>
              <p:spPr>
                <a:xfrm>
                  <a:off x="2452" y="2039"/>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544" name="Google Shape;544;p9"/>
              <p:cNvSpPr/>
              <p:nvPr/>
            </p:nvSpPr>
            <p:spPr>
              <a:xfrm>
                <a:off x="2527" y="1919"/>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545" name="Google Shape;545;p9"/>
              <p:cNvCxnSpPr/>
              <p:nvPr/>
            </p:nvCxnSpPr>
            <p:spPr>
              <a:xfrm rot="10800000">
                <a:off x="2625" y="2071"/>
                <a:ext cx="83" cy="0"/>
              </a:xfrm>
              <a:prstGeom prst="straightConnector1">
                <a:avLst/>
              </a:prstGeom>
              <a:noFill/>
              <a:ln w="12700" cap="flat" cmpd="sng">
                <a:solidFill>
                  <a:srgbClr val="000000"/>
                </a:solidFill>
                <a:prstDash val="solid"/>
                <a:round/>
                <a:headEnd type="none" w="med" len="med"/>
                <a:tailEnd type="none" w="med" len="med"/>
              </a:ln>
            </p:spPr>
          </p:cxnSp>
        </p:grpSp>
        <p:sp>
          <p:nvSpPr>
            <p:cNvPr id="546" name="Google Shape;546;p9"/>
            <p:cNvSpPr/>
            <p:nvPr/>
          </p:nvSpPr>
          <p:spPr>
            <a:xfrm>
              <a:off x="1971" y="2395"/>
              <a:ext cx="454" cy="231"/>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b="1" dirty="0">
                  <a:solidFill>
                    <a:srgbClr val="000000"/>
                  </a:solidFill>
                  <a:latin typeface="Arial"/>
                  <a:ea typeface="Arial"/>
                  <a:cs typeface="Arial"/>
                  <a:sym typeface="Arial"/>
                </a:rPr>
                <a:t>CO</a:t>
              </a:r>
              <a:endParaRPr dirty="0"/>
            </a:p>
          </p:txBody>
        </p:sp>
        <p:cxnSp>
          <p:nvCxnSpPr>
            <p:cNvPr id="547" name="Google Shape;547;p9"/>
            <p:cNvCxnSpPr/>
            <p:nvPr/>
          </p:nvCxnSpPr>
          <p:spPr>
            <a:xfrm>
              <a:off x="1620" y="2409"/>
              <a:ext cx="1208" cy="0"/>
            </a:xfrm>
            <a:prstGeom prst="straightConnector1">
              <a:avLst/>
            </a:prstGeom>
            <a:noFill/>
            <a:ln w="25400" cap="flat" cmpd="sng">
              <a:solidFill>
                <a:srgbClr val="F76681"/>
              </a:solidFill>
              <a:prstDash val="solid"/>
              <a:round/>
              <a:headEnd type="none" w="med" len="med"/>
              <a:tailEnd type="none" w="med" len="med"/>
            </a:ln>
          </p:spPr>
        </p:cxnSp>
      </p:grpSp>
      <p:grpSp>
        <p:nvGrpSpPr>
          <p:cNvPr id="548" name="Google Shape;548;p9"/>
          <p:cNvGrpSpPr/>
          <p:nvPr/>
        </p:nvGrpSpPr>
        <p:grpSpPr>
          <a:xfrm>
            <a:off x="4745997" y="2841627"/>
            <a:ext cx="1982788" cy="1343026"/>
            <a:chOff x="2907" y="1790"/>
            <a:chExt cx="1249" cy="846"/>
          </a:xfrm>
        </p:grpSpPr>
        <p:sp>
          <p:nvSpPr>
            <p:cNvPr id="549" name="Google Shape;549;p9"/>
            <p:cNvSpPr/>
            <p:nvPr/>
          </p:nvSpPr>
          <p:spPr>
            <a:xfrm>
              <a:off x="2907" y="1790"/>
              <a:ext cx="1204" cy="807"/>
            </a:xfrm>
            <a:prstGeom prst="roundRect">
              <a:avLst>
                <a:gd name="adj" fmla="val 12389"/>
              </a:avLst>
            </a:prstGeom>
            <a:solidFill>
              <a:srgbClr val="D4EBEF"/>
            </a:solidFill>
            <a:ln w="127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nvGrpSpPr>
            <p:cNvPr id="550" name="Google Shape;550;p9"/>
            <p:cNvGrpSpPr/>
            <p:nvPr/>
          </p:nvGrpSpPr>
          <p:grpSpPr>
            <a:xfrm>
              <a:off x="2973" y="2072"/>
              <a:ext cx="301" cy="258"/>
              <a:chOff x="2973" y="2072"/>
              <a:chExt cx="301" cy="258"/>
            </a:xfrm>
          </p:grpSpPr>
          <p:grpSp>
            <p:nvGrpSpPr>
              <p:cNvPr id="551" name="Google Shape;551;p9"/>
              <p:cNvGrpSpPr/>
              <p:nvPr/>
            </p:nvGrpSpPr>
            <p:grpSpPr>
              <a:xfrm>
                <a:off x="3021" y="2072"/>
                <a:ext cx="205" cy="156"/>
                <a:chOff x="3021" y="2072"/>
                <a:chExt cx="205" cy="156"/>
              </a:xfrm>
            </p:grpSpPr>
            <p:sp>
              <p:nvSpPr>
                <p:cNvPr id="552" name="Google Shape;552;p9"/>
                <p:cNvSpPr/>
                <p:nvPr/>
              </p:nvSpPr>
              <p:spPr>
                <a:xfrm>
                  <a:off x="3033" y="2084"/>
                  <a:ext cx="193" cy="144"/>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553" name="Google Shape;553;p9"/>
                <p:cNvSpPr/>
                <p:nvPr/>
              </p:nvSpPr>
              <p:spPr>
                <a:xfrm>
                  <a:off x="3021" y="2072"/>
                  <a:ext cx="184" cy="135"/>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554" name="Google Shape;554;p9"/>
              <p:cNvGrpSpPr/>
              <p:nvPr/>
            </p:nvGrpSpPr>
            <p:grpSpPr>
              <a:xfrm>
                <a:off x="2973" y="2221"/>
                <a:ext cx="301" cy="109"/>
                <a:chOff x="2973" y="2221"/>
                <a:chExt cx="301" cy="109"/>
              </a:xfrm>
            </p:grpSpPr>
            <p:sp>
              <p:nvSpPr>
                <p:cNvPr id="555" name="Google Shape;555;p9"/>
                <p:cNvSpPr/>
                <p:nvPr/>
              </p:nvSpPr>
              <p:spPr>
                <a:xfrm>
                  <a:off x="2985" y="2233"/>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556" name="Google Shape;556;p9"/>
                <p:cNvSpPr/>
                <p:nvPr/>
              </p:nvSpPr>
              <p:spPr>
                <a:xfrm>
                  <a:off x="2973" y="2221"/>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557" name="Google Shape;557;p9"/>
              <p:cNvSpPr/>
              <p:nvPr/>
            </p:nvSpPr>
            <p:spPr>
              <a:xfrm>
                <a:off x="3048" y="2102"/>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558" name="Google Shape;558;p9"/>
              <p:cNvCxnSpPr/>
              <p:nvPr/>
            </p:nvCxnSpPr>
            <p:spPr>
              <a:xfrm rot="10800000">
                <a:off x="3146" y="2253"/>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559" name="Google Shape;559;p9"/>
            <p:cNvGrpSpPr/>
            <p:nvPr/>
          </p:nvGrpSpPr>
          <p:grpSpPr>
            <a:xfrm>
              <a:off x="3294" y="1826"/>
              <a:ext cx="301" cy="259"/>
              <a:chOff x="3294" y="1826"/>
              <a:chExt cx="301" cy="259"/>
            </a:xfrm>
          </p:grpSpPr>
          <p:grpSp>
            <p:nvGrpSpPr>
              <p:cNvPr id="560" name="Google Shape;560;p9"/>
              <p:cNvGrpSpPr/>
              <p:nvPr/>
            </p:nvGrpSpPr>
            <p:grpSpPr>
              <a:xfrm>
                <a:off x="3342" y="1826"/>
                <a:ext cx="205" cy="157"/>
                <a:chOff x="3342" y="1826"/>
                <a:chExt cx="205" cy="157"/>
              </a:xfrm>
            </p:grpSpPr>
            <p:sp>
              <p:nvSpPr>
                <p:cNvPr id="561" name="Google Shape;561;p9"/>
                <p:cNvSpPr/>
                <p:nvPr/>
              </p:nvSpPr>
              <p:spPr>
                <a:xfrm>
                  <a:off x="3354" y="1838"/>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562" name="Google Shape;562;p9"/>
                <p:cNvSpPr/>
                <p:nvPr/>
              </p:nvSpPr>
              <p:spPr>
                <a:xfrm>
                  <a:off x="3342" y="1826"/>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563" name="Google Shape;563;p9"/>
              <p:cNvGrpSpPr/>
              <p:nvPr/>
            </p:nvGrpSpPr>
            <p:grpSpPr>
              <a:xfrm>
                <a:off x="3294" y="1976"/>
                <a:ext cx="301" cy="109"/>
                <a:chOff x="3294" y="1976"/>
                <a:chExt cx="301" cy="109"/>
              </a:xfrm>
            </p:grpSpPr>
            <p:sp>
              <p:nvSpPr>
                <p:cNvPr id="564" name="Google Shape;564;p9"/>
                <p:cNvSpPr/>
                <p:nvPr/>
              </p:nvSpPr>
              <p:spPr>
                <a:xfrm>
                  <a:off x="3306" y="1988"/>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565" name="Google Shape;565;p9"/>
                <p:cNvSpPr/>
                <p:nvPr/>
              </p:nvSpPr>
              <p:spPr>
                <a:xfrm>
                  <a:off x="3294" y="1976"/>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566" name="Google Shape;566;p9"/>
              <p:cNvSpPr/>
              <p:nvPr/>
            </p:nvSpPr>
            <p:spPr>
              <a:xfrm>
                <a:off x="3369" y="1856"/>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567" name="Google Shape;567;p9"/>
              <p:cNvCxnSpPr/>
              <p:nvPr/>
            </p:nvCxnSpPr>
            <p:spPr>
              <a:xfrm rot="10800000">
                <a:off x="3467" y="2008"/>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568" name="Google Shape;568;p9"/>
            <p:cNvGrpSpPr/>
            <p:nvPr/>
          </p:nvGrpSpPr>
          <p:grpSpPr>
            <a:xfrm>
              <a:off x="3456" y="2123"/>
              <a:ext cx="301" cy="258"/>
              <a:chOff x="3456" y="2123"/>
              <a:chExt cx="301" cy="258"/>
            </a:xfrm>
          </p:grpSpPr>
          <p:grpSp>
            <p:nvGrpSpPr>
              <p:cNvPr id="569" name="Google Shape;569;p9"/>
              <p:cNvGrpSpPr/>
              <p:nvPr/>
            </p:nvGrpSpPr>
            <p:grpSpPr>
              <a:xfrm>
                <a:off x="3504" y="2123"/>
                <a:ext cx="205" cy="156"/>
                <a:chOff x="3504" y="2123"/>
                <a:chExt cx="205" cy="156"/>
              </a:xfrm>
            </p:grpSpPr>
            <p:sp>
              <p:nvSpPr>
                <p:cNvPr id="570" name="Google Shape;570;p9"/>
                <p:cNvSpPr/>
                <p:nvPr/>
              </p:nvSpPr>
              <p:spPr>
                <a:xfrm>
                  <a:off x="3516" y="2135"/>
                  <a:ext cx="193" cy="144"/>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571" name="Google Shape;571;p9"/>
                <p:cNvSpPr/>
                <p:nvPr/>
              </p:nvSpPr>
              <p:spPr>
                <a:xfrm>
                  <a:off x="3504" y="2123"/>
                  <a:ext cx="184" cy="135"/>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572" name="Google Shape;572;p9"/>
              <p:cNvGrpSpPr/>
              <p:nvPr/>
            </p:nvGrpSpPr>
            <p:grpSpPr>
              <a:xfrm>
                <a:off x="3456" y="2272"/>
                <a:ext cx="301" cy="109"/>
                <a:chOff x="3456" y="2272"/>
                <a:chExt cx="301" cy="109"/>
              </a:xfrm>
            </p:grpSpPr>
            <p:sp>
              <p:nvSpPr>
                <p:cNvPr id="573" name="Google Shape;573;p9"/>
                <p:cNvSpPr/>
                <p:nvPr/>
              </p:nvSpPr>
              <p:spPr>
                <a:xfrm>
                  <a:off x="3468" y="2284"/>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574" name="Google Shape;574;p9"/>
                <p:cNvSpPr/>
                <p:nvPr/>
              </p:nvSpPr>
              <p:spPr>
                <a:xfrm>
                  <a:off x="3456" y="2272"/>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575" name="Google Shape;575;p9"/>
              <p:cNvSpPr/>
              <p:nvPr/>
            </p:nvSpPr>
            <p:spPr>
              <a:xfrm>
                <a:off x="3531" y="2153"/>
                <a:ext cx="124" cy="78"/>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576" name="Google Shape;576;p9"/>
              <p:cNvCxnSpPr/>
              <p:nvPr/>
            </p:nvCxnSpPr>
            <p:spPr>
              <a:xfrm rot="10800000">
                <a:off x="3629" y="2304"/>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577" name="Google Shape;577;p9"/>
            <p:cNvGrpSpPr/>
            <p:nvPr/>
          </p:nvGrpSpPr>
          <p:grpSpPr>
            <a:xfrm>
              <a:off x="3747" y="1889"/>
              <a:ext cx="301" cy="259"/>
              <a:chOff x="3747" y="1889"/>
              <a:chExt cx="301" cy="259"/>
            </a:xfrm>
          </p:grpSpPr>
          <p:grpSp>
            <p:nvGrpSpPr>
              <p:cNvPr id="578" name="Google Shape;578;p9"/>
              <p:cNvGrpSpPr/>
              <p:nvPr/>
            </p:nvGrpSpPr>
            <p:grpSpPr>
              <a:xfrm>
                <a:off x="3795" y="1889"/>
                <a:ext cx="205" cy="157"/>
                <a:chOff x="3795" y="1889"/>
                <a:chExt cx="205" cy="157"/>
              </a:xfrm>
            </p:grpSpPr>
            <p:sp>
              <p:nvSpPr>
                <p:cNvPr id="579" name="Google Shape;579;p9"/>
                <p:cNvSpPr/>
                <p:nvPr/>
              </p:nvSpPr>
              <p:spPr>
                <a:xfrm>
                  <a:off x="3807" y="1901"/>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580" name="Google Shape;580;p9"/>
                <p:cNvSpPr/>
                <p:nvPr/>
              </p:nvSpPr>
              <p:spPr>
                <a:xfrm>
                  <a:off x="3795" y="1889"/>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581" name="Google Shape;581;p9"/>
              <p:cNvGrpSpPr/>
              <p:nvPr/>
            </p:nvGrpSpPr>
            <p:grpSpPr>
              <a:xfrm>
                <a:off x="3747" y="2039"/>
                <a:ext cx="301" cy="109"/>
                <a:chOff x="3747" y="2039"/>
                <a:chExt cx="301" cy="109"/>
              </a:xfrm>
            </p:grpSpPr>
            <p:sp>
              <p:nvSpPr>
                <p:cNvPr id="582" name="Google Shape;582;p9"/>
                <p:cNvSpPr/>
                <p:nvPr/>
              </p:nvSpPr>
              <p:spPr>
                <a:xfrm>
                  <a:off x="3759" y="2051"/>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583" name="Google Shape;583;p9"/>
                <p:cNvSpPr/>
                <p:nvPr/>
              </p:nvSpPr>
              <p:spPr>
                <a:xfrm>
                  <a:off x="3747" y="2039"/>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584" name="Google Shape;584;p9"/>
              <p:cNvSpPr/>
              <p:nvPr/>
            </p:nvSpPr>
            <p:spPr>
              <a:xfrm>
                <a:off x="3822" y="1919"/>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585" name="Google Shape;585;p9"/>
              <p:cNvCxnSpPr/>
              <p:nvPr/>
            </p:nvCxnSpPr>
            <p:spPr>
              <a:xfrm rot="10800000">
                <a:off x="3920" y="2071"/>
                <a:ext cx="83" cy="0"/>
              </a:xfrm>
              <a:prstGeom prst="straightConnector1">
                <a:avLst/>
              </a:prstGeom>
              <a:noFill/>
              <a:ln w="12700" cap="flat" cmpd="sng">
                <a:solidFill>
                  <a:srgbClr val="000000"/>
                </a:solidFill>
                <a:prstDash val="solid"/>
                <a:round/>
                <a:headEnd type="none" w="med" len="med"/>
                <a:tailEnd type="none" w="med" len="med"/>
              </a:ln>
            </p:spPr>
          </p:cxnSp>
        </p:grpSp>
        <p:sp>
          <p:nvSpPr>
            <p:cNvPr id="586" name="Google Shape;586;p9"/>
            <p:cNvSpPr/>
            <p:nvPr/>
          </p:nvSpPr>
          <p:spPr>
            <a:xfrm>
              <a:off x="3117" y="2405"/>
              <a:ext cx="1039" cy="231"/>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b="1" dirty="0"/>
                <a:t>SG</a:t>
              </a:r>
              <a:endParaRPr sz="1800" b="1" dirty="0"/>
            </a:p>
          </p:txBody>
        </p:sp>
        <p:cxnSp>
          <p:nvCxnSpPr>
            <p:cNvPr id="587" name="Google Shape;587;p9"/>
            <p:cNvCxnSpPr/>
            <p:nvPr/>
          </p:nvCxnSpPr>
          <p:spPr>
            <a:xfrm>
              <a:off x="2915" y="2409"/>
              <a:ext cx="1208" cy="0"/>
            </a:xfrm>
            <a:prstGeom prst="straightConnector1">
              <a:avLst/>
            </a:prstGeom>
            <a:noFill/>
            <a:ln w="25400" cap="flat" cmpd="sng">
              <a:solidFill>
                <a:srgbClr val="F76681"/>
              </a:solidFill>
              <a:prstDash val="solid"/>
              <a:round/>
              <a:headEnd type="none" w="med" len="med"/>
              <a:tailEnd type="none" w="med" len="med"/>
            </a:ln>
          </p:spPr>
        </p:cxnSp>
      </p:grpSp>
      <p:grpSp>
        <p:nvGrpSpPr>
          <p:cNvPr id="588" name="Google Shape;588;p9"/>
          <p:cNvGrpSpPr/>
          <p:nvPr/>
        </p:nvGrpSpPr>
        <p:grpSpPr>
          <a:xfrm>
            <a:off x="6803396" y="2841625"/>
            <a:ext cx="1930400" cy="1327150"/>
            <a:chOff x="4203" y="1790"/>
            <a:chExt cx="1216" cy="836"/>
          </a:xfrm>
        </p:grpSpPr>
        <p:sp>
          <p:nvSpPr>
            <p:cNvPr id="589" name="Google Shape;589;p9"/>
            <p:cNvSpPr/>
            <p:nvPr/>
          </p:nvSpPr>
          <p:spPr>
            <a:xfrm>
              <a:off x="4203" y="1790"/>
              <a:ext cx="1204" cy="807"/>
            </a:xfrm>
            <a:prstGeom prst="roundRect">
              <a:avLst>
                <a:gd name="adj" fmla="val 12389"/>
              </a:avLst>
            </a:prstGeom>
            <a:solidFill>
              <a:srgbClr val="D4EBEF"/>
            </a:solidFill>
            <a:ln w="127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nvGrpSpPr>
            <p:cNvPr id="590" name="Google Shape;590;p9"/>
            <p:cNvGrpSpPr/>
            <p:nvPr/>
          </p:nvGrpSpPr>
          <p:grpSpPr>
            <a:xfrm>
              <a:off x="4269" y="2072"/>
              <a:ext cx="301" cy="258"/>
              <a:chOff x="4269" y="2072"/>
              <a:chExt cx="301" cy="258"/>
            </a:xfrm>
          </p:grpSpPr>
          <p:grpSp>
            <p:nvGrpSpPr>
              <p:cNvPr id="591" name="Google Shape;591;p9"/>
              <p:cNvGrpSpPr/>
              <p:nvPr/>
            </p:nvGrpSpPr>
            <p:grpSpPr>
              <a:xfrm>
                <a:off x="4317" y="2072"/>
                <a:ext cx="205" cy="156"/>
                <a:chOff x="4317" y="2072"/>
                <a:chExt cx="205" cy="156"/>
              </a:xfrm>
            </p:grpSpPr>
            <p:sp>
              <p:nvSpPr>
                <p:cNvPr id="592" name="Google Shape;592;p9"/>
                <p:cNvSpPr/>
                <p:nvPr/>
              </p:nvSpPr>
              <p:spPr>
                <a:xfrm>
                  <a:off x="4329" y="2084"/>
                  <a:ext cx="193" cy="144"/>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593" name="Google Shape;593;p9"/>
                <p:cNvSpPr/>
                <p:nvPr/>
              </p:nvSpPr>
              <p:spPr>
                <a:xfrm>
                  <a:off x="4317" y="2072"/>
                  <a:ext cx="184" cy="135"/>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594" name="Google Shape;594;p9"/>
              <p:cNvGrpSpPr/>
              <p:nvPr/>
            </p:nvGrpSpPr>
            <p:grpSpPr>
              <a:xfrm>
                <a:off x="4269" y="2221"/>
                <a:ext cx="301" cy="109"/>
                <a:chOff x="4269" y="2221"/>
                <a:chExt cx="301" cy="109"/>
              </a:xfrm>
            </p:grpSpPr>
            <p:sp>
              <p:nvSpPr>
                <p:cNvPr id="595" name="Google Shape;595;p9"/>
                <p:cNvSpPr/>
                <p:nvPr/>
              </p:nvSpPr>
              <p:spPr>
                <a:xfrm>
                  <a:off x="4281" y="2233"/>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596" name="Google Shape;596;p9"/>
                <p:cNvSpPr/>
                <p:nvPr/>
              </p:nvSpPr>
              <p:spPr>
                <a:xfrm>
                  <a:off x="4269" y="2221"/>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597" name="Google Shape;597;p9"/>
              <p:cNvSpPr/>
              <p:nvPr/>
            </p:nvSpPr>
            <p:spPr>
              <a:xfrm>
                <a:off x="4344" y="2102"/>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598" name="Google Shape;598;p9"/>
              <p:cNvCxnSpPr/>
              <p:nvPr/>
            </p:nvCxnSpPr>
            <p:spPr>
              <a:xfrm rot="10800000">
                <a:off x="4442" y="2253"/>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599" name="Google Shape;599;p9"/>
            <p:cNvGrpSpPr/>
            <p:nvPr/>
          </p:nvGrpSpPr>
          <p:grpSpPr>
            <a:xfrm>
              <a:off x="4590" y="1826"/>
              <a:ext cx="301" cy="259"/>
              <a:chOff x="4590" y="1826"/>
              <a:chExt cx="301" cy="259"/>
            </a:xfrm>
          </p:grpSpPr>
          <p:grpSp>
            <p:nvGrpSpPr>
              <p:cNvPr id="600" name="Google Shape;600;p9"/>
              <p:cNvGrpSpPr/>
              <p:nvPr/>
            </p:nvGrpSpPr>
            <p:grpSpPr>
              <a:xfrm>
                <a:off x="4638" y="1826"/>
                <a:ext cx="205" cy="157"/>
                <a:chOff x="4638" y="1826"/>
                <a:chExt cx="205" cy="157"/>
              </a:xfrm>
            </p:grpSpPr>
            <p:sp>
              <p:nvSpPr>
                <p:cNvPr id="601" name="Google Shape;601;p9"/>
                <p:cNvSpPr/>
                <p:nvPr/>
              </p:nvSpPr>
              <p:spPr>
                <a:xfrm>
                  <a:off x="4650" y="1838"/>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602" name="Google Shape;602;p9"/>
                <p:cNvSpPr/>
                <p:nvPr/>
              </p:nvSpPr>
              <p:spPr>
                <a:xfrm>
                  <a:off x="4638" y="1826"/>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603" name="Google Shape;603;p9"/>
              <p:cNvGrpSpPr/>
              <p:nvPr/>
            </p:nvGrpSpPr>
            <p:grpSpPr>
              <a:xfrm>
                <a:off x="4590" y="1976"/>
                <a:ext cx="301" cy="109"/>
                <a:chOff x="4590" y="1976"/>
                <a:chExt cx="301" cy="109"/>
              </a:xfrm>
            </p:grpSpPr>
            <p:sp>
              <p:nvSpPr>
                <p:cNvPr id="604" name="Google Shape;604;p9"/>
                <p:cNvSpPr/>
                <p:nvPr/>
              </p:nvSpPr>
              <p:spPr>
                <a:xfrm>
                  <a:off x="4602" y="1988"/>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605" name="Google Shape;605;p9"/>
                <p:cNvSpPr/>
                <p:nvPr/>
              </p:nvSpPr>
              <p:spPr>
                <a:xfrm>
                  <a:off x="4590" y="1976"/>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606" name="Google Shape;606;p9"/>
              <p:cNvSpPr/>
              <p:nvPr/>
            </p:nvSpPr>
            <p:spPr>
              <a:xfrm>
                <a:off x="4665" y="1856"/>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607" name="Google Shape;607;p9"/>
              <p:cNvCxnSpPr/>
              <p:nvPr/>
            </p:nvCxnSpPr>
            <p:spPr>
              <a:xfrm rot="10800000">
                <a:off x="4763" y="2008"/>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608" name="Google Shape;608;p9"/>
            <p:cNvGrpSpPr/>
            <p:nvPr/>
          </p:nvGrpSpPr>
          <p:grpSpPr>
            <a:xfrm>
              <a:off x="4752" y="2123"/>
              <a:ext cx="301" cy="258"/>
              <a:chOff x="4752" y="2123"/>
              <a:chExt cx="301" cy="258"/>
            </a:xfrm>
          </p:grpSpPr>
          <p:grpSp>
            <p:nvGrpSpPr>
              <p:cNvPr id="609" name="Google Shape;609;p9"/>
              <p:cNvGrpSpPr/>
              <p:nvPr/>
            </p:nvGrpSpPr>
            <p:grpSpPr>
              <a:xfrm>
                <a:off x="4800" y="2123"/>
                <a:ext cx="205" cy="156"/>
                <a:chOff x="4800" y="2123"/>
                <a:chExt cx="205" cy="156"/>
              </a:xfrm>
            </p:grpSpPr>
            <p:sp>
              <p:nvSpPr>
                <p:cNvPr id="610" name="Google Shape;610;p9"/>
                <p:cNvSpPr/>
                <p:nvPr/>
              </p:nvSpPr>
              <p:spPr>
                <a:xfrm>
                  <a:off x="4812" y="2135"/>
                  <a:ext cx="193" cy="144"/>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611" name="Google Shape;611;p9"/>
                <p:cNvSpPr/>
                <p:nvPr/>
              </p:nvSpPr>
              <p:spPr>
                <a:xfrm>
                  <a:off x="4800" y="2123"/>
                  <a:ext cx="184" cy="135"/>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612" name="Google Shape;612;p9"/>
              <p:cNvGrpSpPr/>
              <p:nvPr/>
            </p:nvGrpSpPr>
            <p:grpSpPr>
              <a:xfrm>
                <a:off x="4752" y="2272"/>
                <a:ext cx="301" cy="109"/>
                <a:chOff x="4752" y="2272"/>
                <a:chExt cx="301" cy="109"/>
              </a:xfrm>
            </p:grpSpPr>
            <p:sp>
              <p:nvSpPr>
                <p:cNvPr id="613" name="Google Shape;613;p9"/>
                <p:cNvSpPr/>
                <p:nvPr/>
              </p:nvSpPr>
              <p:spPr>
                <a:xfrm>
                  <a:off x="4764" y="2284"/>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614" name="Google Shape;614;p9"/>
                <p:cNvSpPr/>
                <p:nvPr/>
              </p:nvSpPr>
              <p:spPr>
                <a:xfrm>
                  <a:off x="4752" y="2272"/>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615" name="Google Shape;615;p9"/>
              <p:cNvSpPr/>
              <p:nvPr/>
            </p:nvSpPr>
            <p:spPr>
              <a:xfrm>
                <a:off x="4827" y="2153"/>
                <a:ext cx="124" cy="78"/>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616" name="Google Shape;616;p9"/>
              <p:cNvCxnSpPr/>
              <p:nvPr/>
            </p:nvCxnSpPr>
            <p:spPr>
              <a:xfrm rot="10800000">
                <a:off x="4925" y="2304"/>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617" name="Google Shape;617;p9"/>
            <p:cNvGrpSpPr/>
            <p:nvPr/>
          </p:nvGrpSpPr>
          <p:grpSpPr>
            <a:xfrm>
              <a:off x="5043" y="1889"/>
              <a:ext cx="301" cy="259"/>
              <a:chOff x="5043" y="1889"/>
              <a:chExt cx="301" cy="259"/>
            </a:xfrm>
          </p:grpSpPr>
          <p:grpSp>
            <p:nvGrpSpPr>
              <p:cNvPr id="618" name="Google Shape;618;p9"/>
              <p:cNvGrpSpPr/>
              <p:nvPr/>
            </p:nvGrpSpPr>
            <p:grpSpPr>
              <a:xfrm>
                <a:off x="5091" y="1889"/>
                <a:ext cx="205" cy="157"/>
                <a:chOff x="5091" y="1889"/>
                <a:chExt cx="205" cy="157"/>
              </a:xfrm>
            </p:grpSpPr>
            <p:sp>
              <p:nvSpPr>
                <p:cNvPr id="619" name="Google Shape;619;p9"/>
                <p:cNvSpPr/>
                <p:nvPr/>
              </p:nvSpPr>
              <p:spPr>
                <a:xfrm>
                  <a:off x="5103" y="1901"/>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620" name="Google Shape;620;p9"/>
                <p:cNvSpPr/>
                <p:nvPr/>
              </p:nvSpPr>
              <p:spPr>
                <a:xfrm>
                  <a:off x="5091" y="1889"/>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621" name="Google Shape;621;p9"/>
              <p:cNvGrpSpPr/>
              <p:nvPr/>
            </p:nvGrpSpPr>
            <p:grpSpPr>
              <a:xfrm>
                <a:off x="5043" y="2039"/>
                <a:ext cx="301" cy="109"/>
                <a:chOff x="5043" y="2039"/>
                <a:chExt cx="301" cy="109"/>
              </a:xfrm>
            </p:grpSpPr>
            <p:sp>
              <p:nvSpPr>
                <p:cNvPr id="622" name="Google Shape;622;p9"/>
                <p:cNvSpPr/>
                <p:nvPr/>
              </p:nvSpPr>
              <p:spPr>
                <a:xfrm>
                  <a:off x="5055" y="2051"/>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623" name="Google Shape;623;p9"/>
                <p:cNvSpPr/>
                <p:nvPr/>
              </p:nvSpPr>
              <p:spPr>
                <a:xfrm>
                  <a:off x="5043" y="2039"/>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624" name="Google Shape;624;p9"/>
              <p:cNvSpPr/>
              <p:nvPr/>
            </p:nvSpPr>
            <p:spPr>
              <a:xfrm>
                <a:off x="5118" y="1919"/>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625" name="Google Shape;625;p9"/>
              <p:cNvCxnSpPr/>
              <p:nvPr/>
            </p:nvCxnSpPr>
            <p:spPr>
              <a:xfrm rot="10800000">
                <a:off x="5216" y="2071"/>
                <a:ext cx="83" cy="0"/>
              </a:xfrm>
              <a:prstGeom prst="straightConnector1">
                <a:avLst/>
              </a:prstGeom>
              <a:noFill/>
              <a:ln w="12700" cap="flat" cmpd="sng">
                <a:solidFill>
                  <a:srgbClr val="000000"/>
                </a:solidFill>
                <a:prstDash val="solid"/>
                <a:round/>
                <a:headEnd type="none" w="med" len="med"/>
                <a:tailEnd type="none" w="med" len="med"/>
              </a:ln>
            </p:spPr>
          </p:cxnSp>
        </p:grpSp>
        <p:sp>
          <p:nvSpPr>
            <p:cNvPr id="626" name="Google Shape;626;p9"/>
            <p:cNvSpPr/>
            <p:nvPr/>
          </p:nvSpPr>
          <p:spPr>
            <a:xfrm>
              <a:off x="4566" y="2395"/>
              <a:ext cx="446" cy="231"/>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ORG</a:t>
              </a:r>
              <a:endParaRPr/>
            </a:p>
          </p:txBody>
        </p:sp>
        <p:cxnSp>
          <p:nvCxnSpPr>
            <p:cNvPr id="627" name="Google Shape;627;p9"/>
            <p:cNvCxnSpPr/>
            <p:nvPr/>
          </p:nvCxnSpPr>
          <p:spPr>
            <a:xfrm>
              <a:off x="4211" y="2409"/>
              <a:ext cx="1208" cy="0"/>
            </a:xfrm>
            <a:prstGeom prst="straightConnector1">
              <a:avLst/>
            </a:prstGeom>
            <a:noFill/>
            <a:ln w="25400" cap="flat" cmpd="sng">
              <a:solidFill>
                <a:srgbClr val="F76681"/>
              </a:solidFill>
              <a:prstDash val="solid"/>
              <a:round/>
              <a:headEnd type="none" w="med" len="med"/>
              <a:tailEnd type="none" w="med" len="med"/>
            </a:ln>
          </p:spPr>
        </p:cxnSp>
      </p:grpSp>
      <p:sp>
        <p:nvSpPr>
          <p:cNvPr id="628" name="Google Shape;628;p9"/>
          <p:cNvSpPr/>
          <p:nvPr/>
        </p:nvSpPr>
        <p:spPr>
          <a:xfrm>
            <a:off x="1623383" y="4516438"/>
            <a:ext cx="1911350" cy="1282700"/>
          </a:xfrm>
          <a:prstGeom prst="roundRect">
            <a:avLst>
              <a:gd name="adj" fmla="val 12370"/>
            </a:avLst>
          </a:prstGeom>
          <a:solidFill>
            <a:srgbClr val="D4EBEF"/>
          </a:solidFill>
          <a:ln w="127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nvGrpSpPr>
          <p:cNvPr id="629" name="Google Shape;629;p9"/>
          <p:cNvGrpSpPr/>
          <p:nvPr/>
        </p:nvGrpSpPr>
        <p:grpSpPr>
          <a:xfrm>
            <a:off x="1728158" y="4964113"/>
            <a:ext cx="477838" cy="411162"/>
            <a:chOff x="1006" y="3127"/>
            <a:chExt cx="301" cy="259"/>
          </a:xfrm>
        </p:grpSpPr>
        <p:grpSp>
          <p:nvGrpSpPr>
            <p:cNvPr id="630" name="Google Shape;630;p9"/>
            <p:cNvGrpSpPr/>
            <p:nvPr/>
          </p:nvGrpSpPr>
          <p:grpSpPr>
            <a:xfrm>
              <a:off x="1054" y="3127"/>
              <a:ext cx="205" cy="157"/>
              <a:chOff x="1054" y="3127"/>
              <a:chExt cx="205" cy="157"/>
            </a:xfrm>
          </p:grpSpPr>
          <p:sp>
            <p:nvSpPr>
              <p:cNvPr id="631" name="Google Shape;631;p9"/>
              <p:cNvSpPr/>
              <p:nvPr/>
            </p:nvSpPr>
            <p:spPr>
              <a:xfrm>
                <a:off x="1066" y="3139"/>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632" name="Google Shape;632;p9"/>
              <p:cNvSpPr/>
              <p:nvPr/>
            </p:nvSpPr>
            <p:spPr>
              <a:xfrm>
                <a:off x="1054" y="3127"/>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633" name="Google Shape;633;p9"/>
            <p:cNvGrpSpPr/>
            <p:nvPr/>
          </p:nvGrpSpPr>
          <p:grpSpPr>
            <a:xfrm>
              <a:off x="1006" y="3277"/>
              <a:ext cx="301" cy="109"/>
              <a:chOff x="1006" y="3277"/>
              <a:chExt cx="301" cy="109"/>
            </a:xfrm>
          </p:grpSpPr>
          <p:sp>
            <p:nvSpPr>
              <p:cNvPr id="634" name="Google Shape;634;p9"/>
              <p:cNvSpPr/>
              <p:nvPr/>
            </p:nvSpPr>
            <p:spPr>
              <a:xfrm>
                <a:off x="1018" y="3289"/>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635" name="Google Shape;635;p9"/>
              <p:cNvSpPr/>
              <p:nvPr/>
            </p:nvSpPr>
            <p:spPr>
              <a:xfrm>
                <a:off x="1006" y="3277"/>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636" name="Google Shape;636;p9"/>
            <p:cNvSpPr/>
            <p:nvPr/>
          </p:nvSpPr>
          <p:spPr>
            <a:xfrm>
              <a:off x="1081" y="3157"/>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637" name="Google Shape;637;p9"/>
            <p:cNvCxnSpPr/>
            <p:nvPr/>
          </p:nvCxnSpPr>
          <p:spPr>
            <a:xfrm rot="10800000">
              <a:off x="1179" y="3309"/>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638" name="Google Shape;638;p9"/>
          <p:cNvGrpSpPr/>
          <p:nvPr/>
        </p:nvGrpSpPr>
        <p:grpSpPr>
          <a:xfrm>
            <a:off x="2237747" y="4573588"/>
            <a:ext cx="477837" cy="411162"/>
            <a:chOff x="1327" y="2881"/>
            <a:chExt cx="301" cy="259"/>
          </a:xfrm>
        </p:grpSpPr>
        <p:grpSp>
          <p:nvGrpSpPr>
            <p:cNvPr id="639" name="Google Shape;639;p9"/>
            <p:cNvGrpSpPr/>
            <p:nvPr/>
          </p:nvGrpSpPr>
          <p:grpSpPr>
            <a:xfrm>
              <a:off x="1375" y="2881"/>
              <a:ext cx="205" cy="157"/>
              <a:chOff x="1375" y="2881"/>
              <a:chExt cx="205" cy="157"/>
            </a:xfrm>
          </p:grpSpPr>
          <p:sp>
            <p:nvSpPr>
              <p:cNvPr id="640" name="Google Shape;640;p9"/>
              <p:cNvSpPr/>
              <p:nvPr/>
            </p:nvSpPr>
            <p:spPr>
              <a:xfrm>
                <a:off x="1387" y="2893"/>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641" name="Google Shape;641;p9"/>
              <p:cNvSpPr/>
              <p:nvPr/>
            </p:nvSpPr>
            <p:spPr>
              <a:xfrm>
                <a:off x="1375" y="2881"/>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642" name="Google Shape;642;p9"/>
            <p:cNvGrpSpPr/>
            <p:nvPr/>
          </p:nvGrpSpPr>
          <p:grpSpPr>
            <a:xfrm>
              <a:off x="1327" y="3031"/>
              <a:ext cx="301" cy="109"/>
              <a:chOff x="1327" y="3031"/>
              <a:chExt cx="301" cy="109"/>
            </a:xfrm>
          </p:grpSpPr>
          <p:sp>
            <p:nvSpPr>
              <p:cNvPr id="643" name="Google Shape;643;p9"/>
              <p:cNvSpPr/>
              <p:nvPr/>
            </p:nvSpPr>
            <p:spPr>
              <a:xfrm>
                <a:off x="1339" y="3043"/>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644" name="Google Shape;644;p9"/>
              <p:cNvSpPr/>
              <p:nvPr/>
            </p:nvSpPr>
            <p:spPr>
              <a:xfrm>
                <a:off x="1327" y="3031"/>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645" name="Google Shape;645;p9"/>
            <p:cNvSpPr/>
            <p:nvPr/>
          </p:nvSpPr>
          <p:spPr>
            <a:xfrm>
              <a:off x="1402" y="2911"/>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646" name="Google Shape;646;p9"/>
            <p:cNvCxnSpPr/>
            <p:nvPr/>
          </p:nvCxnSpPr>
          <p:spPr>
            <a:xfrm rot="10800000">
              <a:off x="1500" y="3063"/>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647" name="Google Shape;647;p9"/>
          <p:cNvGrpSpPr/>
          <p:nvPr/>
        </p:nvGrpSpPr>
        <p:grpSpPr>
          <a:xfrm>
            <a:off x="2494922" y="5045076"/>
            <a:ext cx="477837" cy="411163"/>
            <a:chOff x="1489" y="3178"/>
            <a:chExt cx="301" cy="259"/>
          </a:xfrm>
        </p:grpSpPr>
        <p:grpSp>
          <p:nvGrpSpPr>
            <p:cNvPr id="648" name="Google Shape;648;p9"/>
            <p:cNvGrpSpPr/>
            <p:nvPr/>
          </p:nvGrpSpPr>
          <p:grpSpPr>
            <a:xfrm>
              <a:off x="1537" y="3178"/>
              <a:ext cx="205" cy="157"/>
              <a:chOff x="1537" y="3178"/>
              <a:chExt cx="205" cy="157"/>
            </a:xfrm>
          </p:grpSpPr>
          <p:sp>
            <p:nvSpPr>
              <p:cNvPr id="649" name="Google Shape;649;p9"/>
              <p:cNvSpPr/>
              <p:nvPr/>
            </p:nvSpPr>
            <p:spPr>
              <a:xfrm>
                <a:off x="1549" y="3190"/>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650" name="Google Shape;650;p9"/>
              <p:cNvSpPr/>
              <p:nvPr/>
            </p:nvSpPr>
            <p:spPr>
              <a:xfrm>
                <a:off x="1537" y="3178"/>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651" name="Google Shape;651;p9"/>
            <p:cNvGrpSpPr/>
            <p:nvPr/>
          </p:nvGrpSpPr>
          <p:grpSpPr>
            <a:xfrm>
              <a:off x="1489" y="3328"/>
              <a:ext cx="301" cy="109"/>
              <a:chOff x="1489" y="3328"/>
              <a:chExt cx="301" cy="109"/>
            </a:xfrm>
          </p:grpSpPr>
          <p:sp>
            <p:nvSpPr>
              <p:cNvPr id="652" name="Google Shape;652;p9"/>
              <p:cNvSpPr/>
              <p:nvPr/>
            </p:nvSpPr>
            <p:spPr>
              <a:xfrm>
                <a:off x="1501" y="3340"/>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653" name="Google Shape;653;p9"/>
              <p:cNvSpPr/>
              <p:nvPr/>
            </p:nvSpPr>
            <p:spPr>
              <a:xfrm>
                <a:off x="1489" y="3328"/>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654" name="Google Shape;654;p9"/>
            <p:cNvSpPr/>
            <p:nvPr/>
          </p:nvSpPr>
          <p:spPr>
            <a:xfrm>
              <a:off x="1564" y="3208"/>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655" name="Google Shape;655;p9"/>
            <p:cNvCxnSpPr/>
            <p:nvPr/>
          </p:nvCxnSpPr>
          <p:spPr>
            <a:xfrm rot="10800000">
              <a:off x="1662" y="3360"/>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656" name="Google Shape;656;p9"/>
          <p:cNvGrpSpPr/>
          <p:nvPr/>
        </p:nvGrpSpPr>
        <p:grpSpPr>
          <a:xfrm>
            <a:off x="2956883" y="4673601"/>
            <a:ext cx="477838" cy="411163"/>
            <a:chOff x="1780" y="2944"/>
            <a:chExt cx="301" cy="259"/>
          </a:xfrm>
        </p:grpSpPr>
        <p:grpSp>
          <p:nvGrpSpPr>
            <p:cNvPr id="657" name="Google Shape;657;p9"/>
            <p:cNvGrpSpPr/>
            <p:nvPr/>
          </p:nvGrpSpPr>
          <p:grpSpPr>
            <a:xfrm>
              <a:off x="1828" y="2944"/>
              <a:ext cx="205" cy="157"/>
              <a:chOff x="1828" y="2944"/>
              <a:chExt cx="205" cy="157"/>
            </a:xfrm>
          </p:grpSpPr>
          <p:sp>
            <p:nvSpPr>
              <p:cNvPr id="658" name="Google Shape;658;p9"/>
              <p:cNvSpPr/>
              <p:nvPr/>
            </p:nvSpPr>
            <p:spPr>
              <a:xfrm>
                <a:off x="1840" y="2956"/>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659" name="Google Shape;659;p9"/>
              <p:cNvSpPr/>
              <p:nvPr/>
            </p:nvSpPr>
            <p:spPr>
              <a:xfrm>
                <a:off x="1828" y="2944"/>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660" name="Google Shape;660;p9"/>
            <p:cNvGrpSpPr/>
            <p:nvPr/>
          </p:nvGrpSpPr>
          <p:grpSpPr>
            <a:xfrm>
              <a:off x="1780" y="3094"/>
              <a:ext cx="301" cy="109"/>
              <a:chOff x="1780" y="3094"/>
              <a:chExt cx="301" cy="109"/>
            </a:xfrm>
          </p:grpSpPr>
          <p:sp>
            <p:nvSpPr>
              <p:cNvPr id="661" name="Google Shape;661;p9"/>
              <p:cNvSpPr/>
              <p:nvPr/>
            </p:nvSpPr>
            <p:spPr>
              <a:xfrm>
                <a:off x="1792" y="3106"/>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662" name="Google Shape;662;p9"/>
              <p:cNvSpPr/>
              <p:nvPr/>
            </p:nvSpPr>
            <p:spPr>
              <a:xfrm>
                <a:off x="1780" y="3094"/>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663" name="Google Shape;663;p9"/>
            <p:cNvSpPr/>
            <p:nvPr/>
          </p:nvSpPr>
          <p:spPr>
            <a:xfrm>
              <a:off x="1855" y="2974"/>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664" name="Google Shape;664;p9"/>
            <p:cNvCxnSpPr/>
            <p:nvPr/>
          </p:nvCxnSpPr>
          <p:spPr>
            <a:xfrm rot="10800000">
              <a:off x="1953" y="3126"/>
              <a:ext cx="83" cy="0"/>
            </a:xfrm>
            <a:prstGeom prst="straightConnector1">
              <a:avLst/>
            </a:prstGeom>
            <a:noFill/>
            <a:ln w="12700" cap="flat" cmpd="sng">
              <a:solidFill>
                <a:srgbClr val="000000"/>
              </a:solidFill>
              <a:prstDash val="solid"/>
              <a:round/>
              <a:headEnd type="none" w="med" len="med"/>
              <a:tailEnd type="none" w="med" len="med"/>
            </a:ln>
          </p:spPr>
        </p:cxnSp>
      </p:grpSp>
      <p:sp>
        <p:nvSpPr>
          <p:cNvPr id="665" name="Google Shape;665;p9"/>
          <p:cNvSpPr/>
          <p:nvPr/>
        </p:nvSpPr>
        <p:spPr>
          <a:xfrm>
            <a:off x="2264733" y="5486401"/>
            <a:ext cx="733126"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b="1" dirty="0" err="1"/>
              <a:t>njc</a:t>
            </a:r>
            <a:endParaRPr dirty="0"/>
          </a:p>
        </p:txBody>
      </p:sp>
      <p:cxnSp>
        <p:nvCxnSpPr>
          <p:cNvPr id="666" name="Google Shape;666;p9"/>
          <p:cNvCxnSpPr/>
          <p:nvPr/>
        </p:nvCxnSpPr>
        <p:spPr>
          <a:xfrm>
            <a:off x="1636083" y="5500688"/>
            <a:ext cx="1917700" cy="0"/>
          </a:xfrm>
          <a:prstGeom prst="straightConnector1">
            <a:avLst/>
          </a:prstGeom>
          <a:noFill/>
          <a:ln w="25400" cap="flat" cmpd="sng">
            <a:solidFill>
              <a:srgbClr val="F76681"/>
            </a:solidFill>
            <a:prstDash val="solid"/>
            <a:round/>
            <a:headEnd type="none" w="med" len="med"/>
            <a:tailEnd type="none" w="med" len="med"/>
          </a:ln>
        </p:spPr>
      </p:cxnSp>
      <p:sp>
        <p:nvSpPr>
          <p:cNvPr id="667" name="Google Shape;667;p9"/>
          <p:cNvSpPr/>
          <p:nvPr/>
        </p:nvSpPr>
        <p:spPr>
          <a:xfrm>
            <a:off x="3680784" y="4516438"/>
            <a:ext cx="1909763" cy="1282700"/>
          </a:xfrm>
          <a:prstGeom prst="roundRect">
            <a:avLst>
              <a:gd name="adj" fmla="val 12370"/>
            </a:avLst>
          </a:prstGeom>
          <a:solidFill>
            <a:srgbClr val="D4EBEF"/>
          </a:solidFill>
          <a:ln w="127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nvGrpSpPr>
          <p:cNvPr id="668" name="Google Shape;668;p9"/>
          <p:cNvGrpSpPr/>
          <p:nvPr/>
        </p:nvGrpSpPr>
        <p:grpSpPr>
          <a:xfrm>
            <a:off x="3785558" y="4964113"/>
            <a:ext cx="477838" cy="411162"/>
            <a:chOff x="2302" y="3127"/>
            <a:chExt cx="301" cy="259"/>
          </a:xfrm>
        </p:grpSpPr>
        <p:grpSp>
          <p:nvGrpSpPr>
            <p:cNvPr id="669" name="Google Shape;669;p9"/>
            <p:cNvGrpSpPr/>
            <p:nvPr/>
          </p:nvGrpSpPr>
          <p:grpSpPr>
            <a:xfrm>
              <a:off x="2350" y="3127"/>
              <a:ext cx="205" cy="157"/>
              <a:chOff x="2350" y="3127"/>
              <a:chExt cx="205" cy="157"/>
            </a:xfrm>
          </p:grpSpPr>
          <p:sp>
            <p:nvSpPr>
              <p:cNvPr id="670" name="Google Shape;670;p9"/>
              <p:cNvSpPr/>
              <p:nvPr/>
            </p:nvSpPr>
            <p:spPr>
              <a:xfrm>
                <a:off x="2362" y="3139"/>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671" name="Google Shape;671;p9"/>
              <p:cNvSpPr/>
              <p:nvPr/>
            </p:nvSpPr>
            <p:spPr>
              <a:xfrm>
                <a:off x="2350" y="3127"/>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672" name="Google Shape;672;p9"/>
            <p:cNvGrpSpPr/>
            <p:nvPr/>
          </p:nvGrpSpPr>
          <p:grpSpPr>
            <a:xfrm>
              <a:off x="2302" y="3277"/>
              <a:ext cx="301" cy="109"/>
              <a:chOff x="2302" y="3277"/>
              <a:chExt cx="301" cy="109"/>
            </a:xfrm>
          </p:grpSpPr>
          <p:sp>
            <p:nvSpPr>
              <p:cNvPr id="673" name="Google Shape;673;p9"/>
              <p:cNvSpPr/>
              <p:nvPr/>
            </p:nvSpPr>
            <p:spPr>
              <a:xfrm>
                <a:off x="2314" y="3289"/>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674" name="Google Shape;674;p9"/>
              <p:cNvSpPr/>
              <p:nvPr/>
            </p:nvSpPr>
            <p:spPr>
              <a:xfrm>
                <a:off x="2302" y="3277"/>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675" name="Google Shape;675;p9"/>
            <p:cNvSpPr/>
            <p:nvPr/>
          </p:nvSpPr>
          <p:spPr>
            <a:xfrm>
              <a:off x="2377" y="3157"/>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676" name="Google Shape;676;p9"/>
            <p:cNvCxnSpPr/>
            <p:nvPr/>
          </p:nvCxnSpPr>
          <p:spPr>
            <a:xfrm rot="10800000">
              <a:off x="2475" y="3309"/>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677" name="Google Shape;677;p9"/>
          <p:cNvGrpSpPr/>
          <p:nvPr/>
        </p:nvGrpSpPr>
        <p:grpSpPr>
          <a:xfrm>
            <a:off x="4295146" y="4573588"/>
            <a:ext cx="476250" cy="411162"/>
            <a:chOff x="2623" y="2881"/>
            <a:chExt cx="300" cy="259"/>
          </a:xfrm>
        </p:grpSpPr>
        <p:grpSp>
          <p:nvGrpSpPr>
            <p:cNvPr id="678" name="Google Shape;678;p9"/>
            <p:cNvGrpSpPr/>
            <p:nvPr/>
          </p:nvGrpSpPr>
          <p:grpSpPr>
            <a:xfrm>
              <a:off x="2671" y="2881"/>
              <a:ext cx="204" cy="157"/>
              <a:chOff x="2671" y="2881"/>
              <a:chExt cx="204" cy="157"/>
            </a:xfrm>
          </p:grpSpPr>
          <p:sp>
            <p:nvSpPr>
              <p:cNvPr id="679" name="Google Shape;679;p9"/>
              <p:cNvSpPr/>
              <p:nvPr/>
            </p:nvSpPr>
            <p:spPr>
              <a:xfrm>
                <a:off x="2683" y="2893"/>
                <a:ext cx="192"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680" name="Google Shape;680;p9"/>
              <p:cNvSpPr/>
              <p:nvPr/>
            </p:nvSpPr>
            <p:spPr>
              <a:xfrm>
                <a:off x="2671" y="2881"/>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681" name="Google Shape;681;p9"/>
            <p:cNvGrpSpPr/>
            <p:nvPr/>
          </p:nvGrpSpPr>
          <p:grpSpPr>
            <a:xfrm>
              <a:off x="2623" y="3031"/>
              <a:ext cx="300" cy="109"/>
              <a:chOff x="2623" y="3031"/>
              <a:chExt cx="300" cy="109"/>
            </a:xfrm>
          </p:grpSpPr>
          <p:sp>
            <p:nvSpPr>
              <p:cNvPr id="682" name="Google Shape;682;p9"/>
              <p:cNvSpPr/>
              <p:nvPr/>
            </p:nvSpPr>
            <p:spPr>
              <a:xfrm>
                <a:off x="2635" y="3043"/>
                <a:ext cx="288"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683" name="Google Shape;683;p9"/>
              <p:cNvSpPr/>
              <p:nvPr/>
            </p:nvSpPr>
            <p:spPr>
              <a:xfrm>
                <a:off x="2623" y="3031"/>
                <a:ext cx="279"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684" name="Google Shape;684;p9"/>
            <p:cNvSpPr/>
            <p:nvPr/>
          </p:nvSpPr>
          <p:spPr>
            <a:xfrm>
              <a:off x="2698" y="2911"/>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685" name="Google Shape;685;p9"/>
            <p:cNvCxnSpPr/>
            <p:nvPr/>
          </p:nvCxnSpPr>
          <p:spPr>
            <a:xfrm rot="10800000">
              <a:off x="2796" y="3063"/>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686" name="Google Shape;686;p9"/>
          <p:cNvGrpSpPr/>
          <p:nvPr/>
        </p:nvGrpSpPr>
        <p:grpSpPr>
          <a:xfrm>
            <a:off x="4552321" y="5045076"/>
            <a:ext cx="476250" cy="411163"/>
            <a:chOff x="2785" y="3178"/>
            <a:chExt cx="300" cy="259"/>
          </a:xfrm>
        </p:grpSpPr>
        <p:grpSp>
          <p:nvGrpSpPr>
            <p:cNvPr id="687" name="Google Shape;687;p9"/>
            <p:cNvGrpSpPr/>
            <p:nvPr/>
          </p:nvGrpSpPr>
          <p:grpSpPr>
            <a:xfrm>
              <a:off x="2833" y="3178"/>
              <a:ext cx="204" cy="157"/>
              <a:chOff x="2833" y="3178"/>
              <a:chExt cx="204" cy="157"/>
            </a:xfrm>
          </p:grpSpPr>
          <p:sp>
            <p:nvSpPr>
              <p:cNvPr id="688" name="Google Shape;688;p9"/>
              <p:cNvSpPr/>
              <p:nvPr/>
            </p:nvSpPr>
            <p:spPr>
              <a:xfrm>
                <a:off x="2845" y="3190"/>
                <a:ext cx="192"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689" name="Google Shape;689;p9"/>
              <p:cNvSpPr/>
              <p:nvPr/>
            </p:nvSpPr>
            <p:spPr>
              <a:xfrm>
                <a:off x="2833" y="3178"/>
                <a:ext cx="183"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690" name="Google Shape;690;p9"/>
            <p:cNvGrpSpPr/>
            <p:nvPr/>
          </p:nvGrpSpPr>
          <p:grpSpPr>
            <a:xfrm>
              <a:off x="2785" y="3328"/>
              <a:ext cx="300" cy="109"/>
              <a:chOff x="2785" y="3328"/>
              <a:chExt cx="300" cy="109"/>
            </a:xfrm>
          </p:grpSpPr>
          <p:sp>
            <p:nvSpPr>
              <p:cNvPr id="691" name="Google Shape;691;p9"/>
              <p:cNvSpPr/>
              <p:nvPr/>
            </p:nvSpPr>
            <p:spPr>
              <a:xfrm>
                <a:off x="2797" y="3340"/>
                <a:ext cx="288"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692" name="Google Shape;692;p9"/>
              <p:cNvSpPr/>
              <p:nvPr/>
            </p:nvSpPr>
            <p:spPr>
              <a:xfrm>
                <a:off x="2785" y="3328"/>
                <a:ext cx="279"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693" name="Google Shape;693;p9"/>
            <p:cNvSpPr/>
            <p:nvPr/>
          </p:nvSpPr>
          <p:spPr>
            <a:xfrm>
              <a:off x="2860" y="3208"/>
              <a:ext cx="123"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694" name="Google Shape;694;p9"/>
            <p:cNvCxnSpPr/>
            <p:nvPr/>
          </p:nvCxnSpPr>
          <p:spPr>
            <a:xfrm rot="10800000">
              <a:off x="2957" y="3360"/>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695" name="Google Shape;695;p9"/>
          <p:cNvGrpSpPr/>
          <p:nvPr/>
        </p:nvGrpSpPr>
        <p:grpSpPr>
          <a:xfrm>
            <a:off x="5012697" y="4673601"/>
            <a:ext cx="477837" cy="411163"/>
            <a:chOff x="3075" y="2944"/>
            <a:chExt cx="301" cy="259"/>
          </a:xfrm>
        </p:grpSpPr>
        <p:grpSp>
          <p:nvGrpSpPr>
            <p:cNvPr id="696" name="Google Shape;696;p9"/>
            <p:cNvGrpSpPr/>
            <p:nvPr/>
          </p:nvGrpSpPr>
          <p:grpSpPr>
            <a:xfrm>
              <a:off x="3123" y="2944"/>
              <a:ext cx="205" cy="157"/>
              <a:chOff x="3123" y="2944"/>
              <a:chExt cx="205" cy="157"/>
            </a:xfrm>
          </p:grpSpPr>
          <p:sp>
            <p:nvSpPr>
              <p:cNvPr id="697" name="Google Shape;697;p9"/>
              <p:cNvSpPr/>
              <p:nvPr/>
            </p:nvSpPr>
            <p:spPr>
              <a:xfrm>
                <a:off x="3135" y="2956"/>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698" name="Google Shape;698;p9"/>
              <p:cNvSpPr/>
              <p:nvPr/>
            </p:nvSpPr>
            <p:spPr>
              <a:xfrm>
                <a:off x="3123" y="2944"/>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699" name="Google Shape;699;p9"/>
            <p:cNvGrpSpPr/>
            <p:nvPr/>
          </p:nvGrpSpPr>
          <p:grpSpPr>
            <a:xfrm>
              <a:off x="3075" y="3094"/>
              <a:ext cx="301" cy="109"/>
              <a:chOff x="3075" y="3094"/>
              <a:chExt cx="301" cy="109"/>
            </a:xfrm>
          </p:grpSpPr>
          <p:sp>
            <p:nvSpPr>
              <p:cNvPr id="700" name="Google Shape;700;p9"/>
              <p:cNvSpPr/>
              <p:nvPr/>
            </p:nvSpPr>
            <p:spPr>
              <a:xfrm>
                <a:off x="3087" y="3106"/>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701" name="Google Shape;701;p9"/>
              <p:cNvSpPr/>
              <p:nvPr/>
            </p:nvSpPr>
            <p:spPr>
              <a:xfrm>
                <a:off x="3075" y="3094"/>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702" name="Google Shape;702;p9"/>
            <p:cNvSpPr/>
            <p:nvPr/>
          </p:nvSpPr>
          <p:spPr>
            <a:xfrm>
              <a:off x="3150" y="2974"/>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703" name="Google Shape;703;p9"/>
            <p:cNvCxnSpPr/>
            <p:nvPr/>
          </p:nvCxnSpPr>
          <p:spPr>
            <a:xfrm rot="10800000">
              <a:off x="3248" y="3126"/>
              <a:ext cx="83" cy="0"/>
            </a:xfrm>
            <a:prstGeom prst="straightConnector1">
              <a:avLst/>
            </a:prstGeom>
            <a:noFill/>
            <a:ln w="12700" cap="flat" cmpd="sng">
              <a:solidFill>
                <a:srgbClr val="000000"/>
              </a:solidFill>
              <a:prstDash val="solid"/>
              <a:round/>
              <a:headEnd type="none" w="med" len="med"/>
              <a:tailEnd type="none" w="med" len="med"/>
            </a:ln>
          </p:spPr>
        </p:cxnSp>
      </p:grpSp>
      <p:sp>
        <p:nvSpPr>
          <p:cNvPr id="704" name="Google Shape;704;p9"/>
          <p:cNvSpPr/>
          <p:nvPr/>
        </p:nvSpPr>
        <p:spPr>
          <a:xfrm>
            <a:off x="4123697" y="5478464"/>
            <a:ext cx="182808"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endParaRPr sz="1800" b="1">
              <a:solidFill>
                <a:srgbClr val="000000"/>
              </a:solidFill>
              <a:latin typeface="Arial"/>
              <a:ea typeface="Arial"/>
              <a:cs typeface="Arial"/>
              <a:sym typeface="Arial"/>
            </a:endParaRPr>
          </a:p>
        </p:txBody>
      </p:sp>
      <p:cxnSp>
        <p:nvCxnSpPr>
          <p:cNvPr id="705" name="Google Shape;705;p9"/>
          <p:cNvCxnSpPr/>
          <p:nvPr/>
        </p:nvCxnSpPr>
        <p:spPr>
          <a:xfrm>
            <a:off x="3693484" y="5500688"/>
            <a:ext cx="1916113" cy="0"/>
          </a:xfrm>
          <a:prstGeom prst="straightConnector1">
            <a:avLst/>
          </a:prstGeom>
          <a:noFill/>
          <a:ln w="25400" cap="flat" cmpd="sng">
            <a:solidFill>
              <a:srgbClr val="F76681"/>
            </a:solidFill>
            <a:prstDash val="solid"/>
            <a:round/>
            <a:headEnd type="none" w="med" len="med"/>
            <a:tailEnd type="none" w="med" len="med"/>
          </a:ln>
        </p:spPr>
      </p:cxnSp>
      <p:sp>
        <p:nvSpPr>
          <p:cNvPr id="706" name="Google Shape;706;p9"/>
          <p:cNvSpPr/>
          <p:nvPr/>
        </p:nvSpPr>
        <p:spPr>
          <a:xfrm>
            <a:off x="5736596" y="4516438"/>
            <a:ext cx="1911350" cy="1282700"/>
          </a:xfrm>
          <a:prstGeom prst="roundRect">
            <a:avLst>
              <a:gd name="adj" fmla="val 12370"/>
            </a:avLst>
          </a:prstGeom>
          <a:solidFill>
            <a:srgbClr val="D4EBEF"/>
          </a:solidFill>
          <a:ln w="127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nvGrpSpPr>
          <p:cNvPr id="707" name="Google Shape;707;p9"/>
          <p:cNvGrpSpPr/>
          <p:nvPr/>
        </p:nvGrpSpPr>
        <p:grpSpPr>
          <a:xfrm>
            <a:off x="5841372" y="4964113"/>
            <a:ext cx="477837" cy="411162"/>
            <a:chOff x="3597" y="3127"/>
            <a:chExt cx="301" cy="259"/>
          </a:xfrm>
        </p:grpSpPr>
        <p:grpSp>
          <p:nvGrpSpPr>
            <p:cNvPr id="708" name="Google Shape;708;p9"/>
            <p:cNvGrpSpPr/>
            <p:nvPr/>
          </p:nvGrpSpPr>
          <p:grpSpPr>
            <a:xfrm>
              <a:off x="3645" y="3127"/>
              <a:ext cx="205" cy="157"/>
              <a:chOff x="3645" y="3127"/>
              <a:chExt cx="205" cy="157"/>
            </a:xfrm>
          </p:grpSpPr>
          <p:sp>
            <p:nvSpPr>
              <p:cNvPr id="709" name="Google Shape;709;p9"/>
              <p:cNvSpPr/>
              <p:nvPr/>
            </p:nvSpPr>
            <p:spPr>
              <a:xfrm>
                <a:off x="3657" y="3139"/>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710" name="Google Shape;710;p9"/>
              <p:cNvSpPr/>
              <p:nvPr/>
            </p:nvSpPr>
            <p:spPr>
              <a:xfrm>
                <a:off x="3645" y="3127"/>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711" name="Google Shape;711;p9"/>
            <p:cNvGrpSpPr/>
            <p:nvPr/>
          </p:nvGrpSpPr>
          <p:grpSpPr>
            <a:xfrm>
              <a:off x="3597" y="3277"/>
              <a:ext cx="301" cy="109"/>
              <a:chOff x="3597" y="3277"/>
              <a:chExt cx="301" cy="109"/>
            </a:xfrm>
          </p:grpSpPr>
          <p:sp>
            <p:nvSpPr>
              <p:cNvPr id="712" name="Google Shape;712;p9"/>
              <p:cNvSpPr/>
              <p:nvPr/>
            </p:nvSpPr>
            <p:spPr>
              <a:xfrm>
                <a:off x="3609" y="3289"/>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713" name="Google Shape;713;p9"/>
              <p:cNvSpPr/>
              <p:nvPr/>
            </p:nvSpPr>
            <p:spPr>
              <a:xfrm>
                <a:off x="3597" y="3277"/>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714" name="Google Shape;714;p9"/>
            <p:cNvSpPr/>
            <p:nvPr/>
          </p:nvSpPr>
          <p:spPr>
            <a:xfrm>
              <a:off x="3672" y="3157"/>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715" name="Google Shape;715;p9"/>
            <p:cNvCxnSpPr/>
            <p:nvPr/>
          </p:nvCxnSpPr>
          <p:spPr>
            <a:xfrm rot="10800000">
              <a:off x="3770" y="3309"/>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716" name="Google Shape;716;p9"/>
          <p:cNvGrpSpPr/>
          <p:nvPr/>
        </p:nvGrpSpPr>
        <p:grpSpPr>
          <a:xfrm>
            <a:off x="6350958" y="4573588"/>
            <a:ext cx="477838" cy="411162"/>
            <a:chOff x="3918" y="2881"/>
            <a:chExt cx="301" cy="259"/>
          </a:xfrm>
        </p:grpSpPr>
        <p:grpSp>
          <p:nvGrpSpPr>
            <p:cNvPr id="717" name="Google Shape;717;p9"/>
            <p:cNvGrpSpPr/>
            <p:nvPr/>
          </p:nvGrpSpPr>
          <p:grpSpPr>
            <a:xfrm>
              <a:off x="3966" y="2881"/>
              <a:ext cx="205" cy="157"/>
              <a:chOff x="3966" y="2881"/>
              <a:chExt cx="205" cy="157"/>
            </a:xfrm>
          </p:grpSpPr>
          <p:sp>
            <p:nvSpPr>
              <p:cNvPr id="718" name="Google Shape;718;p9"/>
              <p:cNvSpPr/>
              <p:nvPr/>
            </p:nvSpPr>
            <p:spPr>
              <a:xfrm>
                <a:off x="3978" y="2893"/>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719" name="Google Shape;719;p9"/>
              <p:cNvSpPr/>
              <p:nvPr/>
            </p:nvSpPr>
            <p:spPr>
              <a:xfrm>
                <a:off x="3966" y="2881"/>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720" name="Google Shape;720;p9"/>
            <p:cNvGrpSpPr/>
            <p:nvPr/>
          </p:nvGrpSpPr>
          <p:grpSpPr>
            <a:xfrm>
              <a:off x="3918" y="3031"/>
              <a:ext cx="301" cy="109"/>
              <a:chOff x="3918" y="3031"/>
              <a:chExt cx="301" cy="109"/>
            </a:xfrm>
          </p:grpSpPr>
          <p:sp>
            <p:nvSpPr>
              <p:cNvPr id="721" name="Google Shape;721;p9"/>
              <p:cNvSpPr/>
              <p:nvPr/>
            </p:nvSpPr>
            <p:spPr>
              <a:xfrm>
                <a:off x="3930" y="3043"/>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722" name="Google Shape;722;p9"/>
              <p:cNvSpPr/>
              <p:nvPr/>
            </p:nvSpPr>
            <p:spPr>
              <a:xfrm>
                <a:off x="3918" y="3031"/>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723" name="Google Shape;723;p9"/>
            <p:cNvSpPr/>
            <p:nvPr/>
          </p:nvSpPr>
          <p:spPr>
            <a:xfrm>
              <a:off x="3993" y="2911"/>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724" name="Google Shape;724;p9"/>
            <p:cNvCxnSpPr/>
            <p:nvPr/>
          </p:nvCxnSpPr>
          <p:spPr>
            <a:xfrm rot="10800000">
              <a:off x="4091" y="3063"/>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725" name="Google Shape;725;p9"/>
          <p:cNvGrpSpPr/>
          <p:nvPr/>
        </p:nvGrpSpPr>
        <p:grpSpPr>
          <a:xfrm>
            <a:off x="6608133" y="5045076"/>
            <a:ext cx="477838" cy="411163"/>
            <a:chOff x="4080" y="3178"/>
            <a:chExt cx="301" cy="259"/>
          </a:xfrm>
        </p:grpSpPr>
        <p:grpSp>
          <p:nvGrpSpPr>
            <p:cNvPr id="726" name="Google Shape;726;p9"/>
            <p:cNvGrpSpPr/>
            <p:nvPr/>
          </p:nvGrpSpPr>
          <p:grpSpPr>
            <a:xfrm>
              <a:off x="4128" y="3178"/>
              <a:ext cx="205" cy="157"/>
              <a:chOff x="4128" y="3178"/>
              <a:chExt cx="205" cy="157"/>
            </a:xfrm>
          </p:grpSpPr>
          <p:sp>
            <p:nvSpPr>
              <p:cNvPr id="727" name="Google Shape;727;p9"/>
              <p:cNvSpPr/>
              <p:nvPr/>
            </p:nvSpPr>
            <p:spPr>
              <a:xfrm>
                <a:off x="4140" y="3190"/>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728" name="Google Shape;728;p9"/>
              <p:cNvSpPr/>
              <p:nvPr/>
            </p:nvSpPr>
            <p:spPr>
              <a:xfrm>
                <a:off x="4128" y="3178"/>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729" name="Google Shape;729;p9"/>
            <p:cNvGrpSpPr/>
            <p:nvPr/>
          </p:nvGrpSpPr>
          <p:grpSpPr>
            <a:xfrm>
              <a:off x="4080" y="3328"/>
              <a:ext cx="301" cy="109"/>
              <a:chOff x="4080" y="3328"/>
              <a:chExt cx="301" cy="109"/>
            </a:xfrm>
          </p:grpSpPr>
          <p:sp>
            <p:nvSpPr>
              <p:cNvPr id="730" name="Google Shape;730;p9"/>
              <p:cNvSpPr/>
              <p:nvPr/>
            </p:nvSpPr>
            <p:spPr>
              <a:xfrm>
                <a:off x="4092" y="3340"/>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731" name="Google Shape;731;p9"/>
              <p:cNvSpPr/>
              <p:nvPr/>
            </p:nvSpPr>
            <p:spPr>
              <a:xfrm>
                <a:off x="4080" y="3328"/>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732" name="Google Shape;732;p9"/>
            <p:cNvSpPr/>
            <p:nvPr/>
          </p:nvSpPr>
          <p:spPr>
            <a:xfrm>
              <a:off x="4155" y="3208"/>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733" name="Google Shape;733;p9"/>
            <p:cNvCxnSpPr/>
            <p:nvPr/>
          </p:nvCxnSpPr>
          <p:spPr>
            <a:xfrm rot="10800000">
              <a:off x="4253" y="3360"/>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734" name="Google Shape;734;p9"/>
          <p:cNvGrpSpPr/>
          <p:nvPr/>
        </p:nvGrpSpPr>
        <p:grpSpPr>
          <a:xfrm>
            <a:off x="7070097" y="4673601"/>
            <a:ext cx="477837" cy="411163"/>
            <a:chOff x="4371" y="2944"/>
            <a:chExt cx="301" cy="259"/>
          </a:xfrm>
        </p:grpSpPr>
        <p:grpSp>
          <p:nvGrpSpPr>
            <p:cNvPr id="735" name="Google Shape;735;p9"/>
            <p:cNvGrpSpPr/>
            <p:nvPr/>
          </p:nvGrpSpPr>
          <p:grpSpPr>
            <a:xfrm>
              <a:off x="4419" y="2944"/>
              <a:ext cx="205" cy="157"/>
              <a:chOff x="4419" y="2944"/>
              <a:chExt cx="205" cy="157"/>
            </a:xfrm>
          </p:grpSpPr>
          <p:sp>
            <p:nvSpPr>
              <p:cNvPr id="736" name="Google Shape;736;p9"/>
              <p:cNvSpPr/>
              <p:nvPr/>
            </p:nvSpPr>
            <p:spPr>
              <a:xfrm>
                <a:off x="4431" y="2956"/>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737" name="Google Shape;737;p9"/>
              <p:cNvSpPr/>
              <p:nvPr/>
            </p:nvSpPr>
            <p:spPr>
              <a:xfrm>
                <a:off x="4419" y="2944"/>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738" name="Google Shape;738;p9"/>
            <p:cNvGrpSpPr/>
            <p:nvPr/>
          </p:nvGrpSpPr>
          <p:grpSpPr>
            <a:xfrm>
              <a:off x="4371" y="3094"/>
              <a:ext cx="301" cy="109"/>
              <a:chOff x="4371" y="3094"/>
              <a:chExt cx="301" cy="109"/>
            </a:xfrm>
          </p:grpSpPr>
          <p:sp>
            <p:nvSpPr>
              <p:cNvPr id="739" name="Google Shape;739;p9"/>
              <p:cNvSpPr/>
              <p:nvPr/>
            </p:nvSpPr>
            <p:spPr>
              <a:xfrm>
                <a:off x="4383" y="3106"/>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740" name="Google Shape;740;p9"/>
              <p:cNvSpPr/>
              <p:nvPr/>
            </p:nvSpPr>
            <p:spPr>
              <a:xfrm>
                <a:off x="4371" y="3094"/>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741" name="Google Shape;741;p9"/>
            <p:cNvSpPr/>
            <p:nvPr/>
          </p:nvSpPr>
          <p:spPr>
            <a:xfrm>
              <a:off x="4446" y="2974"/>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742" name="Google Shape;742;p9"/>
            <p:cNvCxnSpPr/>
            <p:nvPr/>
          </p:nvCxnSpPr>
          <p:spPr>
            <a:xfrm rot="10800000">
              <a:off x="4544" y="3126"/>
              <a:ext cx="83" cy="0"/>
            </a:xfrm>
            <a:prstGeom prst="straightConnector1">
              <a:avLst/>
            </a:prstGeom>
            <a:noFill/>
            <a:ln w="12700" cap="flat" cmpd="sng">
              <a:solidFill>
                <a:srgbClr val="000000"/>
              </a:solidFill>
              <a:prstDash val="solid"/>
              <a:round/>
              <a:headEnd type="none" w="med" len="med"/>
              <a:tailEnd type="none" w="med" len="med"/>
            </a:ln>
          </p:spPr>
        </p:cxnSp>
      </p:grpSp>
      <p:sp>
        <p:nvSpPr>
          <p:cNvPr id="743" name="Google Shape;743;p9"/>
          <p:cNvSpPr/>
          <p:nvPr/>
        </p:nvSpPr>
        <p:spPr>
          <a:xfrm>
            <a:off x="6195384" y="5500689"/>
            <a:ext cx="1770062"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b="1" dirty="0" err="1"/>
              <a:t>MyRepublic</a:t>
            </a:r>
            <a:endParaRPr dirty="0"/>
          </a:p>
        </p:txBody>
      </p:sp>
      <p:cxnSp>
        <p:nvCxnSpPr>
          <p:cNvPr id="744" name="Google Shape;744;p9"/>
          <p:cNvCxnSpPr/>
          <p:nvPr/>
        </p:nvCxnSpPr>
        <p:spPr>
          <a:xfrm>
            <a:off x="5749296" y="5500688"/>
            <a:ext cx="1917700" cy="0"/>
          </a:xfrm>
          <a:prstGeom prst="straightConnector1">
            <a:avLst/>
          </a:prstGeom>
          <a:noFill/>
          <a:ln w="25400" cap="flat" cmpd="sng">
            <a:solidFill>
              <a:srgbClr val="F76681"/>
            </a:solidFill>
            <a:prstDash val="solid"/>
            <a:round/>
            <a:headEnd type="none" w="med" len="med"/>
            <a:tailEnd type="none" w="med" len="med"/>
          </a:ln>
        </p:spPr>
      </p:cxnSp>
      <p:sp>
        <p:nvSpPr>
          <p:cNvPr id="745" name="Google Shape;745;p9"/>
          <p:cNvSpPr/>
          <p:nvPr/>
        </p:nvSpPr>
        <p:spPr>
          <a:xfrm>
            <a:off x="8092446" y="4573589"/>
            <a:ext cx="495300" cy="331787"/>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746" name="Google Shape;746;p9"/>
          <p:cNvSpPr/>
          <p:nvPr/>
        </p:nvSpPr>
        <p:spPr>
          <a:xfrm>
            <a:off x="7965446" y="4932364"/>
            <a:ext cx="749300" cy="217487"/>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747" name="Google Shape;747;p9"/>
          <p:cNvSpPr/>
          <p:nvPr/>
        </p:nvSpPr>
        <p:spPr>
          <a:xfrm>
            <a:off x="8162296" y="4645026"/>
            <a:ext cx="336550" cy="195263"/>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748" name="Google Shape;748;p9"/>
          <p:cNvCxnSpPr/>
          <p:nvPr/>
        </p:nvCxnSpPr>
        <p:spPr>
          <a:xfrm rot="10800000">
            <a:off x="8428996" y="5013325"/>
            <a:ext cx="209550" cy="0"/>
          </a:xfrm>
          <a:prstGeom prst="straightConnector1">
            <a:avLst/>
          </a:prstGeom>
          <a:noFill/>
          <a:ln w="12700" cap="flat" cmpd="sng">
            <a:solidFill>
              <a:srgbClr val="000000"/>
            </a:solidFill>
            <a:prstDash val="solid"/>
            <a:round/>
            <a:headEnd type="none" w="med" len="med"/>
            <a:tailEnd type="none" w="med" len="med"/>
          </a:ln>
        </p:spPr>
      </p:cxnSp>
      <p:sp>
        <p:nvSpPr>
          <p:cNvPr id="749" name="Google Shape;749;p9"/>
          <p:cNvSpPr/>
          <p:nvPr/>
        </p:nvSpPr>
        <p:spPr>
          <a:xfrm>
            <a:off x="7868609" y="5173664"/>
            <a:ext cx="1041953"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b="1" dirty="0">
                <a:solidFill>
                  <a:srgbClr val="FFFFFF"/>
                </a:solidFill>
              </a:rPr>
              <a:t>Client</a:t>
            </a:r>
            <a:endParaRPr dirty="0"/>
          </a:p>
        </p:txBody>
      </p:sp>
      <p:sp>
        <p:nvSpPr>
          <p:cNvPr id="750" name="Google Shape;750;p9"/>
          <p:cNvSpPr/>
          <p:nvPr/>
        </p:nvSpPr>
        <p:spPr>
          <a:xfrm>
            <a:off x="702633" y="4573589"/>
            <a:ext cx="495300" cy="331787"/>
          </a:xfrm>
          <a:prstGeom prst="rect">
            <a:avLst/>
          </a:prstGeom>
          <a:solidFill>
            <a:srgbClr val="DADADA"/>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751" name="Google Shape;751;p9"/>
          <p:cNvSpPr/>
          <p:nvPr/>
        </p:nvSpPr>
        <p:spPr>
          <a:xfrm>
            <a:off x="575633" y="4932364"/>
            <a:ext cx="749300" cy="217487"/>
          </a:xfrm>
          <a:prstGeom prst="rect">
            <a:avLst/>
          </a:prstGeom>
          <a:solidFill>
            <a:srgbClr val="DADADA"/>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752" name="Google Shape;752;p9"/>
          <p:cNvSpPr/>
          <p:nvPr/>
        </p:nvSpPr>
        <p:spPr>
          <a:xfrm>
            <a:off x="772483" y="4645026"/>
            <a:ext cx="336550" cy="195263"/>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753" name="Google Shape;753;p9"/>
          <p:cNvCxnSpPr/>
          <p:nvPr/>
        </p:nvCxnSpPr>
        <p:spPr>
          <a:xfrm rot="10800000">
            <a:off x="1039183" y="5013325"/>
            <a:ext cx="209550" cy="0"/>
          </a:xfrm>
          <a:prstGeom prst="straightConnector1">
            <a:avLst/>
          </a:prstGeom>
          <a:noFill/>
          <a:ln w="12700" cap="flat" cmpd="sng">
            <a:solidFill>
              <a:srgbClr val="000000"/>
            </a:solidFill>
            <a:prstDash val="solid"/>
            <a:round/>
            <a:headEnd type="none" w="med" len="med"/>
            <a:tailEnd type="none" w="med" len="med"/>
          </a:ln>
        </p:spPr>
      </p:cxnSp>
      <p:sp>
        <p:nvSpPr>
          <p:cNvPr id="754" name="Google Shape;754;p9"/>
          <p:cNvSpPr/>
          <p:nvPr/>
        </p:nvSpPr>
        <p:spPr>
          <a:xfrm>
            <a:off x="588333" y="5181601"/>
            <a:ext cx="721352"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b="1">
                <a:solidFill>
                  <a:srgbClr val="FFFFFF"/>
                </a:solidFill>
                <a:latin typeface="Arial"/>
                <a:ea typeface="Arial"/>
                <a:cs typeface="Arial"/>
                <a:sym typeface="Arial"/>
              </a:rPr>
              <a:t>www</a:t>
            </a:r>
            <a:endParaRPr/>
          </a:p>
        </p:txBody>
      </p:sp>
      <p:sp>
        <p:nvSpPr>
          <p:cNvPr id="755" name="Google Shape;755;p9"/>
          <p:cNvSpPr/>
          <p:nvPr/>
        </p:nvSpPr>
        <p:spPr>
          <a:xfrm>
            <a:off x="6663697" y="2301875"/>
            <a:ext cx="382500" cy="230100"/>
          </a:xfrm>
          <a:prstGeom prst="rect">
            <a:avLst/>
          </a:prstGeom>
          <a:solidFill>
            <a:srgbClr val="FCFEB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756" name="Google Shape;756;p9"/>
          <p:cNvSpPr/>
          <p:nvPr/>
        </p:nvSpPr>
        <p:spPr>
          <a:xfrm>
            <a:off x="6568364" y="2206626"/>
            <a:ext cx="1941600" cy="333300"/>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600" b="1">
                <a:solidFill>
                  <a:srgbClr val="714400"/>
                </a:solidFill>
                <a:latin typeface="Arial"/>
                <a:ea typeface="Arial"/>
                <a:cs typeface="Arial"/>
                <a:sym typeface="Arial"/>
              </a:rPr>
              <a:t>Top-Level Domain</a:t>
            </a:r>
            <a:endParaRPr/>
          </a:p>
        </p:txBody>
      </p:sp>
      <p:sp>
        <p:nvSpPr>
          <p:cNvPr id="757" name="Google Shape;757;p9"/>
          <p:cNvSpPr/>
          <p:nvPr/>
        </p:nvSpPr>
        <p:spPr>
          <a:xfrm>
            <a:off x="6511297" y="4281489"/>
            <a:ext cx="306300" cy="153900"/>
          </a:xfrm>
          <a:prstGeom prst="rect">
            <a:avLst/>
          </a:prstGeom>
          <a:solidFill>
            <a:srgbClr val="FCFEB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758" name="Google Shape;758;p9"/>
          <p:cNvSpPr/>
          <p:nvPr/>
        </p:nvSpPr>
        <p:spPr>
          <a:xfrm>
            <a:off x="6449384" y="4189414"/>
            <a:ext cx="2324400" cy="336000"/>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600" b="1">
                <a:solidFill>
                  <a:srgbClr val="714400"/>
                </a:solidFill>
                <a:latin typeface="Arial"/>
                <a:ea typeface="Arial"/>
                <a:cs typeface="Arial"/>
                <a:sym typeface="Arial"/>
              </a:rPr>
              <a:t>Second-Level Domain</a:t>
            </a:r>
            <a:endParaRPr/>
          </a:p>
        </p:txBody>
      </p:sp>
      <p:sp>
        <p:nvSpPr>
          <p:cNvPr id="759" name="Google Shape;759;p9"/>
          <p:cNvSpPr/>
          <p:nvPr/>
        </p:nvSpPr>
        <p:spPr>
          <a:xfrm>
            <a:off x="935997" y="2432051"/>
            <a:ext cx="1259961"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b="1">
                <a:solidFill>
                  <a:srgbClr val="714400"/>
                </a:solidFill>
                <a:latin typeface="Arial"/>
                <a:ea typeface="Arial"/>
                <a:cs typeface="Arial"/>
                <a:sym typeface="Arial"/>
              </a:rPr>
              <a:t>Countries</a:t>
            </a:r>
            <a:endParaRPr/>
          </a:p>
        </p:txBody>
      </p:sp>
      <p:grpSp>
        <p:nvGrpSpPr>
          <p:cNvPr id="760" name="Google Shape;760;p9"/>
          <p:cNvGrpSpPr/>
          <p:nvPr/>
        </p:nvGrpSpPr>
        <p:grpSpPr>
          <a:xfrm>
            <a:off x="5346072" y="1150938"/>
            <a:ext cx="477837" cy="411162"/>
            <a:chOff x="3285" y="725"/>
            <a:chExt cx="301" cy="259"/>
          </a:xfrm>
        </p:grpSpPr>
        <p:grpSp>
          <p:nvGrpSpPr>
            <p:cNvPr id="761" name="Google Shape;761;p9"/>
            <p:cNvGrpSpPr/>
            <p:nvPr/>
          </p:nvGrpSpPr>
          <p:grpSpPr>
            <a:xfrm>
              <a:off x="3333" y="725"/>
              <a:ext cx="205" cy="157"/>
              <a:chOff x="3333" y="725"/>
              <a:chExt cx="205" cy="157"/>
            </a:xfrm>
          </p:grpSpPr>
          <p:sp>
            <p:nvSpPr>
              <p:cNvPr id="762" name="Google Shape;762;p9"/>
              <p:cNvSpPr/>
              <p:nvPr/>
            </p:nvSpPr>
            <p:spPr>
              <a:xfrm>
                <a:off x="3345" y="737"/>
                <a:ext cx="193" cy="145"/>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763" name="Google Shape;763;p9"/>
              <p:cNvSpPr/>
              <p:nvPr/>
            </p:nvSpPr>
            <p:spPr>
              <a:xfrm>
                <a:off x="3333" y="725"/>
                <a:ext cx="184" cy="1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764" name="Google Shape;764;p9"/>
            <p:cNvGrpSpPr/>
            <p:nvPr/>
          </p:nvGrpSpPr>
          <p:grpSpPr>
            <a:xfrm>
              <a:off x="3285" y="875"/>
              <a:ext cx="301" cy="109"/>
              <a:chOff x="3285" y="875"/>
              <a:chExt cx="301" cy="109"/>
            </a:xfrm>
          </p:grpSpPr>
          <p:sp>
            <p:nvSpPr>
              <p:cNvPr id="765" name="Google Shape;765;p9"/>
              <p:cNvSpPr/>
              <p:nvPr/>
            </p:nvSpPr>
            <p:spPr>
              <a:xfrm>
                <a:off x="3297" y="887"/>
                <a:ext cx="289" cy="97"/>
              </a:xfrm>
              <a:prstGeom prst="rect">
                <a:avLst/>
              </a:prstGeom>
              <a:solidFill>
                <a:srgbClr val="009E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766" name="Google Shape;766;p9"/>
              <p:cNvSpPr/>
              <p:nvPr/>
            </p:nvSpPr>
            <p:spPr>
              <a:xfrm>
                <a:off x="3285" y="875"/>
                <a:ext cx="280" cy="8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767" name="Google Shape;767;p9"/>
            <p:cNvSpPr/>
            <p:nvPr/>
          </p:nvSpPr>
          <p:spPr>
            <a:xfrm>
              <a:off x="3360" y="755"/>
              <a:ext cx="124" cy="79"/>
            </a:xfrm>
            <a:prstGeom prst="rect">
              <a:avLst/>
            </a:prstGeom>
            <a:solidFill>
              <a:srgbClr val="00279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768" name="Google Shape;768;p9"/>
            <p:cNvCxnSpPr/>
            <p:nvPr/>
          </p:nvCxnSpPr>
          <p:spPr>
            <a:xfrm rot="10800000">
              <a:off x="3458" y="907"/>
              <a:ext cx="83" cy="0"/>
            </a:xfrm>
            <a:prstGeom prst="straightConnector1">
              <a:avLst/>
            </a:prstGeom>
            <a:noFill/>
            <a:ln w="12700" cap="flat" cmpd="sng">
              <a:solidFill>
                <a:srgbClr val="000000"/>
              </a:solidFill>
              <a:prstDash val="solid"/>
              <a:round/>
              <a:headEnd type="none" w="med" len="med"/>
              <a:tailEnd type="none" w="med" len="med"/>
            </a:ln>
          </p:spPr>
        </p:cxnSp>
      </p:grpSp>
      <p:grpSp>
        <p:nvGrpSpPr>
          <p:cNvPr id="769" name="Google Shape;769;p9"/>
          <p:cNvGrpSpPr/>
          <p:nvPr/>
        </p:nvGrpSpPr>
        <p:grpSpPr>
          <a:xfrm>
            <a:off x="2943463" y="902744"/>
            <a:ext cx="487218" cy="531741"/>
            <a:chOff x="960" y="1156"/>
            <a:chExt cx="727" cy="1101"/>
          </a:xfrm>
        </p:grpSpPr>
        <p:sp>
          <p:nvSpPr>
            <p:cNvPr id="770" name="Google Shape;770;p9"/>
            <p:cNvSpPr/>
            <p:nvPr/>
          </p:nvSpPr>
          <p:spPr>
            <a:xfrm>
              <a:off x="1269" y="1209"/>
              <a:ext cx="418" cy="1048"/>
            </a:xfrm>
            <a:custGeom>
              <a:avLst/>
              <a:gdLst/>
              <a:ahLst/>
              <a:cxnLst/>
              <a:rect l="l" t="t" r="r" b="b"/>
              <a:pathLst>
                <a:path w="418" h="1048" extrusionOk="0">
                  <a:moveTo>
                    <a:pt x="0" y="148"/>
                  </a:moveTo>
                  <a:lnTo>
                    <a:pt x="0" y="1047"/>
                  </a:lnTo>
                  <a:lnTo>
                    <a:pt x="417" y="829"/>
                  </a:lnTo>
                  <a:lnTo>
                    <a:pt x="417" y="0"/>
                  </a:lnTo>
                  <a:lnTo>
                    <a:pt x="0" y="148"/>
                  </a:lnTo>
                </a:path>
              </a:pathLst>
            </a:custGeom>
            <a:solidFill>
              <a:srgbClr val="DADADA"/>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1" name="Google Shape;771;p9"/>
            <p:cNvSpPr/>
            <p:nvPr/>
          </p:nvSpPr>
          <p:spPr>
            <a:xfrm>
              <a:off x="964" y="1156"/>
              <a:ext cx="723" cy="200"/>
            </a:xfrm>
            <a:custGeom>
              <a:avLst/>
              <a:gdLst/>
              <a:ahLst/>
              <a:cxnLst/>
              <a:rect l="l" t="t" r="r" b="b"/>
              <a:pathLst>
                <a:path w="723" h="200" extrusionOk="0">
                  <a:moveTo>
                    <a:pt x="0" y="131"/>
                  </a:moveTo>
                  <a:lnTo>
                    <a:pt x="307" y="199"/>
                  </a:lnTo>
                  <a:lnTo>
                    <a:pt x="722" y="53"/>
                  </a:lnTo>
                  <a:lnTo>
                    <a:pt x="392" y="0"/>
                  </a:lnTo>
                  <a:lnTo>
                    <a:pt x="6" y="126"/>
                  </a:lnTo>
                </a:path>
              </a:pathLst>
            </a:custGeom>
            <a:solidFill>
              <a:schemeClr val="lt1"/>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2" name="Google Shape;772;p9"/>
            <p:cNvSpPr/>
            <p:nvPr/>
          </p:nvSpPr>
          <p:spPr>
            <a:xfrm>
              <a:off x="960" y="1285"/>
              <a:ext cx="310" cy="972"/>
            </a:xfrm>
            <a:custGeom>
              <a:avLst/>
              <a:gdLst/>
              <a:ahLst/>
              <a:cxnLst/>
              <a:rect l="l" t="t" r="r" b="b"/>
              <a:pathLst>
                <a:path w="310" h="972" extrusionOk="0">
                  <a:moveTo>
                    <a:pt x="0" y="0"/>
                  </a:moveTo>
                  <a:lnTo>
                    <a:pt x="309" y="71"/>
                  </a:lnTo>
                  <a:lnTo>
                    <a:pt x="309" y="971"/>
                  </a:lnTo>
                  <a:lnTo>
                    <a:pt x="0" y="886"/>
                  </a:lnTo>
                  <a:lnTo>
                    <a:pt x="0" y="3"/>
                  </a:lnTo>
                </a:path>
              </a:pathLst>
            </a:custGeom>
            <a:solidFill>
              <a:schemeClr val="lt1"/>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3" name="Google Shape;773;p9"/>
            <p:cNvSpPr/>
            <p:nvPr/>
          </p:nvSpPr>
          <p:spPr>
            <a:xfrm>
              <a:off x="990" y="1328"/>
              <a:ext cx="239" cy="870"/>
            </a:xfrm>
            <a:custGeom>
              <a:avLst/>
              <a:gdLst/>
              <a:ahLst/>
              <a:cxnLst/>
              <a:rect l="l" t="t" r="r" b="b"/>
              <a:pathLst>
                <a:path w="239" h="870" extrusionOk="0">
                  <a:moveTo>
                    <a:pt x="0" y="8"/>
                  </a:moveTo>
                  <a:lnTo>
                    <a:pt x="0" y="803"/>
                  </a:lnTo>
                  <a:lnTo>
                    <a:pt x="238" y="869"/>
                  </a:lnTo>
                  <a:lnTo>
                    <a:pt x="238" y="49"/>
                  </a:lnTo>
                  <a:lnTo>
                    <a:pt x="0" y="0"/>
                  </a:lnTo>
                </a:path>
              </a:pathLst>
            </a:custGeom>
            <a:solidFill>
              <a:srgbClr val="DADADA"/>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74" name="Google Shape;774;p9"/>
            <p:cNvCxnSpPr/>
            <p:nvPr/>
          </p:nvCxnSpPr>
          <p:spPr>
            <a:xfrm>
              <a:off x="991" y="1997"/>
              <a:ext cx="237" cy="64"/>
            </a:xfrm>
            <a:prstGeom prst="straightConnector1">
              <a:avLst/>
            </a:prstGeom>
            <a:noFill/>
            <a:ln w="12700" cap="flat" cmpd="sng">
              <a:solidFill>
                <a:srgbClr val="000000"/>
              </a:solidFill>
              <a:prstDash val="solid"/>
              <a:round/>
              <a:headEnd type="none" w="med" len="med"/>
              <a:tailEnd type="none" w="med" len="med"/>
            </a:ln>
          </p:spPr>
        </p:cxnSp>
        <p:cxnSp>
          <p:nvCxnSpPr>
            <p:cNvPr id="775" name="Google Shape;775;p9"/>
            <p:cNvCxnSpPr/>
            <p:nvPr/>
          </p:nvCxnSpPr>
          <p:spPr>
            <a:xfrm>
              <a:off x="991" y="2031"/>
              <a:ext cx="237" cy="64"/>
            </a:xfrm>
            <a:prstGeom prst="straightConnector1">
              <a:avLst/>
            </a:prstGeom>
            <a:noFill/>
            <a:ln w="12700" cap="flat" cmpd="sng">
              <a:solidFill>
                <a:srgbClr val="000000"/>
              </a:solidFill>
              <a:prstDash val="solid"/>
              <a:round/>
              <a:headEnd type="none" w="med" len="med"/>
              <a:tailEnd type="none" w="med" len="med"/>
            </a:ln>
          </p:spPr>
        </p:cxnSp>
        <p:cxnSp>
          <p:nvCxnSpPr>
            <p:cNvPr id="776" name="Google Shape;776;p9"/>
            <p:cNvCxnSpPr/>
            <p:nvPr/>
          </p:nvCxnSpPr>
          <p:spPr>
            <a:xfrm>
              <a:off x="991" y="2068"/>
              <a:ext cx="237" cy="66"/>
            </a:xfrm>
            <a:prstGeom prst="straightConnector1">
              <a:avLst/>
            </a:prstGeom>
            <a:noFill/>
            <a:ln w="12700" cap="flat" cmpd="sng">
              <a:solidFill>
                <a:srgbClr val="000000"/>
              </a:solidFill>
              <a:prstDash val="solid"/>
              <a:round/>
              <a:headEnd type="none" w="med" len="med"/>
              <a:tailEnd type="none" w="med" len="med"/>
            </a:ln>
          </p:spPr>
        </p:cxnSp>
        <p:cxnSp>
          <p:nvCxnSpPr>
            <p:cNvPr id="777" name="Google Shape;777;p9"/>
            <p:cNvCxnSpPr/>
            <p:nvPr/>
          </p:nvCxnSpPr>
          <p:spPr>
            <a:xfrm>
              <a:off x="991" y="2102"/>
              <a:ext cx="237" cy="64"/>
            </a:xfrm>
            <a:prstGeom prst="straightConnector1">
              <a:avLst/>
            </a:prstGeom>
            <a:noFill/>
            <a:ln w="12700" cap="flat" cmpd="sng">
              <a:solidFill>
                <a:srgbClr val="000000"/>
              </a:solidFill>
              <a:prstDash val="solid"/>
              <a:round/>
              <a:headEnd type="none" w="med" len="med"/>
              <a:tailEnd type="none" w="med" len="med"/>
            </a:ln>
          </p:spPr>
        </p:cxnSp>
        <p:sp>
          <p:nvSpPr>
            <p:cNvPr id="778" name="Google Shape;778;p9"/>
            <p:cNvSpPr/>
            <p:nvPr/>
          </p:nvSpPr>
          <p:spPr>
            <a:xfrm>
              <a:off x="991" y="1447"/>
              <a:ext cx="236" cy="409"/>
            </a:xfrm>
            <a:custGeom>
              <a:avLst/>
              <a:gdLst/>
              <a:ahLst/>
              <a:cxnLst/>
              <a:rect l="l" t="t" r="r" b="b"/>
              <a:pathLst>
                <a:path w="236" h="409" extrusionOk="0">
                  <a:moveTo>
                    <a:pt x="0" y="0"/>
                  </a:moveTo>
                  <a:lnTo>
                    <a:pt x="235" y="57"/>
                  </a:lnTo>
                  <a:lnTo>
                    <a:pt x="235" y="408"/>
                  </a:lnTo>
                  <a:lnTo>
                    <a:pt x="0" y="343"/>
                  </a:lnTo>
                  <a:lnTo>
                    <a:pt x="0" y="0"/>
                  </a:lnTo>
                </a:path>
              </a:pathLst>
            </a:custGeom>
            <a:solidFill>
              <a:schemeClr val="lt1"/>
            </a:solidFill>
            <a:ln w="127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79" name="Google Shape;779;p9"/>
            <p:cNvCxnSpPr/>
            <p:nvPr/>
          </p:nvCxnSpPr>
          <p:spPr>
            <a:xfrm>
              <a:off x="993" y="1533"/>
              <a:ext cx="230" cy="54"/>
            </a:xfrm>
            <a:prstGeom prst="straightConnector1">
              <a:avLst/>
            </a:prstGeom>
            <a:noFill/>
            <a:ln w="12700" cap="flat" cmpd="sng">
              <a:solidFill>
                <a:schemeClr val="dk1"/>
              </a:solidFill>
              <a:prstDash val="solid"/>
              <a:round/>
              <a:headEnd type="none" w="med" len="med"/>
              <a:tailEnd type="none" w="med" len="med"/>
            </a:ln>
          </p:spPr>
        </p:cxnSp>
        <p:cxnSp>
          <p:nvCxnSpPr>
            <p:cNvPr id="780" name="Google Shape;780;p9"/>
            <p:cNvCxnSpPr/>
            <p:nvPr/>
          </p:nvCxnSpPr>
          <p:spPr>
            <a:xfrm>
              <a:off x="993" y="1625"/>
              <a:ext cx="233" cy="62"/>
            </a:xfrm>
            <a:prstGeom prst="straightConnector1">
              <a:avLst/>
            </a:prstGeom>
            <a:noFill/>
            <a:ln w="12700" cap="flat" cmpd="sng">
              <a:solidFill>
                <a:schemeClr val="dk1"/>
              </a:solidFill>
              <a:prstDash val="solid"/>
              <a:round/>
              <a:headEnd type="none" w="med" len="med"/>
              <a:tailEnd type="none" w="med" len="med"/>
            </a:ln>
          </p:spPr>
        </p:cxnSp>
        <p:cxnSp>
          <p:nvCxnSpPr>
            <p:cNvPr id="781" name="Google Shape;781;p9"/>
            <p:cNvCxnSpPr/>
            <p:nvPr/>
          </p:nvCxnSpPr>
          <p:spPr>
            <a:xfrm>
              <a:off x="993" y="1706"/>
              <a:ext cx="227" cy="62"/>
            </a:xfrm>
            <a:prstGeom prst="straightConnector1">
              <a:avLst/>
            </a:prstGeom>
            <a:noFill/>
            <a:ln w="12700" cap="flat" cmpd="sng">
              <a:solidFill>
                <a:schemeClr val="dk1"/>
              </a:solidFill>
              <a:prstDash val="solid"/>
              <a:round/>
              <a:headEnd type="none" w="med" len="med"/>
              <a:tailEnd type="none" w="med" len="med"/>
            </a:ln>
          </p:spPr>
        </p:cxnSp>
        <p:cxnSp>
          <p:nvCxnSpPr>
            <p:cNvPr id="782" name="Google Shape;782;p9"/>
            <p:cNvCxnSpPr/>
            <p:nvPr/>
          </p:nvCxnSpPr>
          <p:spPr>
            <a:xfrm>
              <a:off x="1023" y="1495"/>
              <a:ext cx="168" cy="41"/>
            </a:xfrm>
            <a:prstGeom prst="straightConnector1">
              <a:avLst/>
            </a:prstGeom>
            <a:noFill/>
            <a:ln w="12700" cap="flat" cmpd="sng">
              <a:solidFill>
                <a:srgbClr val="919191"/>
              </a:solidFill>
              <a:prstDash val="solid"/>
              <a:round/>
              <a:headEnd type="none" w="med" len="med"/>
              <a:tailEnd type="none" w="med" len="med"/>
            </a:ln>
          </p:spPr>
        </p:cxnSp>
        <p:cxnSp>
          <p:nvCxnSpPr>
            <p:cNvPr id="783" name="Google Shape;783;p9"/>
            <p:cNvCxnSpPr/>
            <p:nvPr/>
          </p:nvCxnSpPr>
          <p:spPr>
            <a:xfrm>
              <a:off x="1023" y="1584"/>
              <a:ext cx="168" cy="41"/>
            </a:xfrm>
            <a:prstGeom prst="straightConnector1">
              <a:avLst/>
            </a:prstGeom>
            <a:noFill/>
            <a:ln w="12700" cap="flat" cmpd="sng">
              <a:solidFill>
                <a:srgbClr val="919191"/>
              </a:solidFill>
              <a:prstDash val="solid"/>
              <a:round/>
              <a:headEnd type="none" w="med" len="med"/>
              <a:tailEnd type="none" w="med" len="med"/>
            </a:ln>
          </p:spPr>
        </p:cxnSp>
        <p:cxnSp>
          <p:nvCxnSpPr>
            <p:cNvPr id="784" name="Google Shape;784;p9"/>
            <p:cNvCxnSpPr/>
            <p:nvPr/>
          </p:nvCxnSpPr>
          <p:spPr>
            <a:xfrm>
              <a:off x="1023" y="1674"/>
              <a:ext cx="168" cy="40"/>
            </a:xfrm>
            <a:prstGeom prst="straightConnector1">
              <a:avLst/>
            </a:prstGeom>
            <a:noFill/>
            <a:ln w="12700" cap="flat" cmpd="sng">
              <a:solidFill>
                <a:srgbClr val="919191"/>
              </a:solidFill>
              <a:prstDash val="solid"/>
              <a:round/>
              <a:headEnd type="none" w="med" len="med"/>
              <a:tailEnd type="none" w="med" len="med"/>
            </a:ln>
          </p:spPr>
        </p:cxnSp>
        <p:cxnSp>
          <p:nvCxnSpPr>
            <p:cNvPr id="785" name="Google Shape;785;p9"/>
            <p:cNvCxnSpPr/>
            <p:nvPr/>
          </p:nvCxnSpPr>
          <p:spPr>
            <a:xfrm>
              <a:off x="1023" y="1763"/>
              <a:ext cx="168" cy="40"/>
            </a:xfrm>
            <a:prstGeom prst="straightConnector1">
              <a:avLst/>
            </a:prstGeom>
            <a:noFill/>
            <a:ln w="12700" cap="flat" cmpd="sng">
              <a:solidFill>
                <a:srgbClr val="919191"/>
              </a:solidFill>
              <a:prstDash val="solid"/>
              <a:round/>
              <a:headEnd type="none" w="med" len="med"/>
              <a:tailEnd type="none" w="med" len="med"/>
            </a:ln>
          </p:spPr>
        </p:cxnSp>
        <p:sp>
          <p:nvSpPr>
            <p:cNvPr id="786" name="Google Shape;786;p9"/>
            <p:cNvSpPr/>
            <p:nvPr/>
          </p:nvSpPr>
          <p:spPr>
            <a:xfrm>
              <a:off x="1016" y="1371"/>
              <a:ext cx="38" cy="2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787" name="Google Shape;787;p9"/>
            <p:cNvSpPr/>
            <p:nvPr/>
          </p:nvSpPr>
          <p:spPr>
            <a:xfrm>
              <a:off x="1059" y="1493"/>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8" name="Google Shape;788;p9"/>
            <p:cNvSpPr/>
            <p:nvPr/>
          </p:nvSpPr>
          <p:spPr>
            <a:xfrm>
              <a:off x="1059" y="1579"/>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9" name="Google Shape;789;p9"/>
            <p:cNvSpPr/>
            <p:nvPr/>
          </p:nvSpPr>
          <p:spPr>
            <a:xfrm>
              <a:off x="1059" y="1668"/>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0" name="Google Shape;790;p9"/>
            <p:cNvSpPr/>
            <p:nvPr/>
          </p:nvSpPr>
          <p:spPr>
            <a:xfrm>
              <a:off x="1059" y="1757"/>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 name="Group 3">
            <a:extLst>
              <a:ext uri="{FF2B5EF4-FFF2-40B4-BE49-F238E27FC236}">
                <a16:creationId xmlns:a16="http://schemas.microsoft.com/office/drawing/2014/main" id="{DF12AEE3-0062-23F1-263E-7C19EB857D08}"/>
              </a:ext>
            </a:extLst>
          </p:cNvPr>
          <p:cNvGrpSpPr/>
          <p:nvPr/>
        </p:nvGrpSpPr>
        <p:grpSpPr>
          <a:xfrm>
            <a:off x="7611584" y="0"/>
            <a:ext cx="4623040" cy="1512888"/>
            <a:chOff x="7611584" y="0"/>
            <a:chExt cx="4623040" cy="1512888"/>
          </a:xfrm>
        </p:grpSpPr>
        <p:sp>
          <p:nvSpPr>
            <p:cNvPr id="3" name="Rectangle 2">
              <a:extLst>
                <a:ext uri="{FF2B5EF4-FFF2-40B4-BE49-F238E27FC236}">
                  <a16:creationId xmlns:a16="http://schemas.microsoft.com/office/drawing/2014/main" id="{6C304541-6819-22C4-CADB-8CC72041695F}"/>
                </a:ext>
              </a:extLst>
            </p:cNvPr>
            <p:cNvSpPr/>
            <p:nvPr/>
          </p:nvSpPr>
          <p:spPr>
            <a:xfrm>
              <a:off x="7611584" y="0"/>
              <a:ext cx="4580416" cy="15128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grpSp>
          <p:nvGrpSpPr>
            <p:cNvPr id="791" name="Google Shape;791;p9"/>
            <p:cNvGrpSpPr/>
            <p:nvPr/>
          </p:nvGrpSpPr>
          <p:grpSpPr>
            <a:xfrm>
              <a:off x="7878783" y="119128"/>
              <a:ext cx="477837" cy="411162"/>
              <a:chOff x="3285" y="725"/>
              <a:chExt cx="301" cy="259"/>
            </a:xfrm>
          </p:grpSpPr>
          <p:grpSp>
            <p:nvGrpSpPr>
              <p:cNvPr id="792" name="Google Shape;792;p9"/>
              <p:cNvGrpSpPr/>
              <p:nvPr/>
            </p:nvGrpSpPr>
            <p:grpSpPr>
              <a:xfrm>
                <a:off x="3333" y="725"/>
                <a:ext cx="205" cy="157"/>
                <a:chOff x="3333" y="725"/>
                <a:chExt cx="205" cy="157"/>
              </a:xfrm>
            </p:grpSpPr>
            <p:sp>
              <p:nvSpPr>
                <p:cNvPr id="793" name="Google Shape;793;p9"/>
                <p:cNvSpPr/>
                <p:nvPr/>
              </p:nvSpPr>
              <p:spPr>
                <a:xfrm>
                  <a:off x="3345" y="737"/>
                  <a:ext cx="193" cy="145"/>
                </a:xfrm>
                <a:prstGeom prst="rect">
                  <a:avLst/>
                </a:prstGeom>
                <a:solidFill>
                  <a:srgbClr val="009EA1"/>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794" name="Google Shape;794;p9"/>
                <p:cNvSpPr/>
                <p:nvPr/>
              </p:nvSpPr>
              <p:spPr>
                <a:xfrm>
                  <a:off x="3333" y="725"/>
                  <a:ext cx="184" cy="136"/>
                </a:xfrm>
                <a:prstGeom prst="rect">
                  <a:avLst/>
                </a:prstGeom>
                <a:solidFill>
                  <a:srgbClr val="FFFFFF"/>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grpSp>
            <p:nvGrpSpPr>
              <p:cNvPr id="795" name="Google Shape;795;p9"/>
              <p:cNvGrpSpPr/>
              <p:nvPr/>
            </p:nvGrpSpPr>
            <p:grpSpPr>
              <a:xfrm>
                <a:off x="3285" y="875"/>
                <a:ext cx="301" cy="109"/>
                <a:chOff x="3285" y="875"/>
                <a:chExt cx="301" cy="109"/>
              </a:xfrm>
            </p:grpSpPr>
            <p:sp>
              <p:nvSpPr>
                <p:cNvPr id="796" name="Google Shape;796;p9"/>
                <p:cNvSpPr/>
                <p:nvPr/>
              </p:nvSpPr>
              <p:spPr>
                <a:xfrm>
                  <a:off x="3297" y="887"/>
                  <a:ext cx="289" cy="97"/>
                </a:xfrm>
                <a:prstGeom prst="rect">
                  <a:avLst/>
                </a:prstGeom>
                <a:solidFill>
                  <a:srgbClr val="009EA1"/>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797" name="Google Shape;797;p9"/>
                <p:cNvSpPr/>
                <p:nvPr/>
              </p:nvSpPr>
              <p:spPr>
                <a:xfrm>
                  <a:off x="3285" y="875"/>
                  <a:ext cx="280" cy="88"/>
                </a:xfrm>
                <a:prstGeom prst="rect">
                  <a:avLst/>
                </a:prstGeom>
                <a:solidFill>
                  <a:srgbClr val="FFFFFF"/>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grpSp>
          <p:sp>
            <p:nvSpPr>
              <p:cNvPr id="798" name="Google Shape;798;p9"/>
              <p:cNvSpPr/>
              <p:nvPr/>
            </p:nvSpPr>
            <p:spPr>
              <a:xfrm>
                <a:off x="3360" y="755"/>
                <a:ext cx="124" cy="79"/>
              </a:xfrm>
              <a:prstGeom prst="rect">
                <a:avLst/>
              </a:prstGeom>
              <a:solidFill>
                <a:srgbClr val="00279F"/>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cxnSp>
            <p:nvCxnSpPr>
              <p:cNvPr id="799" name="Google Shape;799;p9"/>
              <p:cNvCxnSpPr/>
              <p:nvPr/>
            </p:nvCxnSpPr>
            <p:spPr>
              <a:xfrm rot="10800000">
                <a:off x="3458" y="907"/>
                <a:ext cx="83" cy="0"/>
              </a:xfrm>
              <a:prstGeom prst="straightConnector1">
                <a:avLst/>
              </a:prstGeom>
              <a:noFill/>
              <a:ln w="12700" cap="flat" cmpd="sng">
                <a:solidFill>
                  <a:schemeClr val="accent1"/>
                </a:solidFill>
                <a:prstDash val="solid"/>
                <a:round/>
                <a:headEnd type="none" w="med" len="med"/>
                <a:tailEnd type="none" w="med" len="med"/>
              </a:ln>
            </p:spPr>
          </p:cxnSp>
        </p:grpSp>
        <p:grpSp>
          <p:nvGrpSpPr>
            <p:cNvPr id="800" name="Google Shape;800;p9"/>
            <p:cNvGrpSpPr/>
            <p:nvPr/>
          </p:nvGrpSpPr>
          <p:grpSpPr>
            <a:xfrm>
              <a:off x="7868609" y="691898"/>
              <a:ext cx="487218" cy="531741"/>
              <a:chOff x="960" y="1156"/>
              <a:chExt cx="727" cy="1101"/>
            </a:xfrm>
          </p:grpSpPr>
          <p:sp>
            <p:nvSpPr>
              <p:cNvPr id="801" name="Google Shape;801;p9"/>
              <p:cNvSpPr/>
              <p:nvPr/>
            </p:nvSpPr>
            <p:spPr>
              <a:xfrm>
                <a:off x="1269" y="1209"/>
                <a:ext cx="418" cy="1048"/>
              </a:xfrm>
              <a:custGeom>
                <a:avLst/>
                <a:gdLst/>
                <a:ahLst/>
                <a:cxnLst/>
                <a:rect l="l" t="t" r="r" b="b"/>
                <a:pathLst>
                  <a:path w="418" h="1048" extrusionOk="0">
                    <a:moveTo>
                      <a:pt x="0" y="148"/>
                    </a:moveTo>
                    <a:lnTo>
                      <a:pt x="0" y="1047"/>
                    </a:lnTo>
                    <a:lnTo>
                      <a:pt x="417" y="829"/>
                    </a:lnTo>
                    <a:lnTo>
                      <a:pt x="417" y="0"/>
                    </a:lnTo>
                    <a:lnTo>
                      <a:pt x="0" y="148"/>
                    </a:lnTo>
                  </a:path>
                </a:pathLst>
              </a:custGeom>
              <a:solidFill>
                <a:srgbClr val="DADADA"/>
              </a:solid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2" name="Google Shape;802;p9"/>
              <p:cNvSpPr/>
              <p:nvPr/>
            </p:nvSpPr>
            <p:spPr>
              <a:xfrm>
                <a:off x="964" y="1156"/>
                <a:ext cx="723" cy="200"/>
              </a:xfrm>
              <a:custGeom>
                <a:avLst/>
                <a:gdLst/>
                <a:ahLst/>
                <a:cxnLst/>
                <a:rect l="l" t="t" r="r" b="b"/>
                <a:pathLst>
                  <a:path w="723" h="200" extrusionOk="0">
                    <a:moveTo>
                      <a:pt x="0" y="131"/>
                    </a:moveTo>
                    <a:lnTo>
                      <a:pt x="307" y="199"/>
                    </a:lnTo>
                    <a:lnTo>
                      <a:pt x="722" y="53"/>
                    </a:lnTo>
                    <a:lnTo>
                      <a:pt x="392" y="0"/>
                    </a:lnTo>
                    <a:lnTo>
                      <a:pt x="6" y="126"/>
                    </a:lnTo>
                  </a:path>
                </a:pathLst>
              </a:custGeom>
              <a:solidFill>
                <a:schemeClr val="lt1"/>
              </a:solid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3" name="Google Shape;803;p9"/>
              <p:cNvSpPr/>
              <p:nvPr/>
            </p:nvSpPr>
            <p:spPr>
              <a:xfrm>
                <a:off x="960" y="1285"/>
                <a:ext cx="310" cy="972"/>
              </a:xfrm>
              <a:custGeom>
                <a:avLst/>
                <a:gdLst/>
                <a:ahLst/>
                <a:cxnLst/>
                <a:rect l="l" t="t" r="r" b="b"/>
                <a:pathLst>
                  <a:path w="310" h="972" extrusionOk="0">
                    <a:moveTo>
                      <a:pt x="0" y="0"/>
                    </a:moveTo>
                    <a:lnTo>
                      <a:pt x="309" y="71"/>
                    </a:lnTo>
                    <a:lnTo>
                      <a:pt x="309" y="971"/>
                    </a:lnTo>
                    <a:lnTo>
                      <a:pt x="0" y="886"/>
                    </a:lnTo>
                    <a:lnTo>
                      <a:pt x="0" y="3"/>
                    </a:lnTo>
                  </a:path>
                </a:pathLst>
              </a:custGeom>
              <a:solidFill>
                <a:schemeClr val="lt1"/>
              </a:solid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4" name="Google Shape;804;p9"/>
              <p:cNvSpPr/>
              <p:nvPr/>
            </p:nvSpPr>
            <p:spPr>
              <a:xfrm>
                <a:off x="990" y="1328"/>
                <a:ext cx="239" cy="870"/>
              </a:xfrm>
              <a:custGeom>
                <a:avLst/>
                <a:gdLst/>
                <a:ahLst/>
                <a:cxnLst/>
                <a:rect l="l" t="t" r="r" b="b"/>
                <a:pathLst>
                  <a:path w="239" h="870" extrusionOk="0">
                    <a:moveTo>
                      <a:pt x="0" y="8"/>
                    </a:moveTo>
                    <a:lnTo>
                      <a:pt x="0" y="803"/>
                    </a:lnTo>
                    <a:lnTo>
                      <a:pt x="238" y="869"/>
                    </a:lnTo>
                    <a:lnTo>
                      <a:pt x="238" y="49"/>
                    </a:lnTo>
                    <a:lnTo>
                      <a:pt x="0" y="0"/>
                    </a:lnTo>
                  </a:path>
                </a:pathLst>
              </a:custGeom>
              <a:solidFill>
                <a:srgbClr val="DADADA"/>
              </a:solid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805" name="Google Shape;805;p9"/>
              <p:cNvCxnSpPr/>
              <p:nvPr/>
            </p:nvCxnSpPr>
            <p:spPr>
              <a:xfrm>
                <a:off x="991" y="1997"/>
                <a:ext cx="237" cy="64"/>
              </a:xfrm>
              <a:prstGeom prst="straightConnector1">
                <a:avLst/>
              </a:prstGeom>
              <a:noFill/>
              <a:ln w="12700" cap="flat" cmpd="sng">
                <a:solidFill>
                  <a:schemeClr val="accent1"/>
                </a:solidFill>
                <a:prstDash val="solid"/>
                <a:round/>
                <a:headEnd type="none" w="med" len="med"/>
                <a:tailEnd type="none" w="med" len="med"/>
              </a:ln>
            </p:spPr>
          </p:cxnSp>
          <p:cxnSp>
            <p:nvCxnSpPr>
              <p:cNvPr id="806" name="Google Shape;806;p9"/>
              <p:cNvCxnSpPr/>
              <p:nvPr/>
            </p:nvCxnSpPr>
            <p:spPr>
              <a:xfrm>
                <a:off x="991" y="2031"/>
                <a:ext cx="237" cy="64"/>
              </a:xfrm>
              <a:prstGeom prst="straightConnector1">
                <a:avLst/>
              </a:prstGeom>
              <a:noFill/>
              <a:ln w="12700" cap="flat" cmpd="sng">
                <a:solidFill>
                  <a:schemeClr val="accent1"/>
                </a:solidFill>
                <a:prstDash val="solid"/>
                <a:round/>
                <a:headEnd type="none" w="med" len="med"/>
                <a:tailEnd type="none" w="med" len="med"/>
              </a:ln>
            </p:spPr>
          </p:cxnSp>
          <p:cxnSp>
            <p:nvCxnSpPr>
              <p:cNvPr id="807" name="Google Shape;807;p9"/>
              <p:cNvCxnSpPr/>
              <p:nvPr/>
            </p:nvCxnSpPr>
            <p:spPr>
              <a:xfrm>
                <a:off x="991" y="2068"/>
                <a:ext cx="237" cy="66"/>
              </a:xfrm>
              <a:prstGeom prst="straightConnector1">
                <a:avLst/>
              </a:prstGeom>
              <a:noFill/>
              <a:ln w="12700" cap="flat" cmpd="sng">
                <a:solidFill>
                  <a:schemeClr val="accent1"/>
                </a:solidFill>
                <a:prstDash val="solid"/>
                <a:round/>
                <a:headEnd type="none" w="med" len="med"/>
                <a:tailEnd type="none" w="med" len="med"/>
              </a:ln>
            </p:spPr>
          </p:cxnSp>
          <p:cxnSp>
            <p:nvCxnSpPr>
              <p:cNvPr id="808" name="Google Shape;808;p9"/>
              <p:cNvCxnSpPr/>
              <p:nvPr/>
            </p:nvCxnSpPr>
            <p:spPr>
              <a:xfrm>
                <a:off x="991" y="2102"/>
                <a:ext cx="237" cy="64"/>
              </a:xfrm>
              <a:prstGeom prst="straightConnector1">
                <a:avLst/>
              </a:prstGeom>
              <a:noFill/>
              <a:ln w="12700" cap="flat" cmpd="sng">
                <a:solidFill>
                  <a:schemeClr val="accent1"/>
                </a:solidFill>
                <a:prstDash val="solid"/>
                <a:round/>
                <a:headEnd type="none" w="med" len="med"/>
                <a:tailEnd type="none" w="med" len="med"/>
              </a:ln>
            </p:spPr>
          </p:cxnSp>
          <p:sp>
            <p:nvSpPr>
              <p:cNvPr id="809" name="Google Shape;809;p9"/>
              <p:cNvSpPr/>
              <p:nvPr/>
            </p:nvSpPr>
            <p:spPr>
              <a:xfrm>
                <a:off x="991" y="1447"/>
                <a:ext cx="236" cy="409"/>
              </a:xfrm>
              <a:custGeom>
                <a:avLst/>
                <a:gdLst/>
                <a:ahLst/>
                <a:cxnLst/>
                <a:rect l="l" t="t" r="r" b="b"/>
                <a:pathLst>
                  <a:path w="236" h="409" extrusionOk="0">
                    <a:moveTo>
                      <a:pt x="0" y="0"/>
                    </a:moveTo>
                    <a:lnTo>
                      <a:pt x="235" y="57"/>
                    </a:lnTo>
                    <a:lnTo>
                      <a:pt x="235" y="408"/>
                    </a:lnTo>
                    <a:lnTo>
                      <a:pt x="0" y="343"/>
                    </a:lnTo>
                    <a:lnTo>
                      <a:pt x="0" y="0"/>
                    </a:lnTo>
                  </a:path>
                </a:pathLst>
              </a:custGeom>
              <a:solidFill>
                <a:schemeClr val="lt1"/>
              </a:solid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810" name="Google Shape;810;p9"/>
              <p:cNvCxnSpPr/>
              <p:nvPr/>
            </p:nvCxnSpPr>
            <p:spPr>
              <a:xfrm>
                <a:off x="993" y="1533"/>
                <a:ext cx="230" cy="54"/>
              </a:xfrm>
              <a:prstGeom prst="straightConnector1">
                <a:avLst/>
              </a:prstGeom>
              <a:noFill/>
              <a:ln w="12700" cap="flat" cmpd="sng">
                <a:solidFill>
                  <a:schemeClr val="accent1"/>
                </a:solidFill>
                <a:prstDash val="solid"/>
                <a:round/>
                <a:headEnd type="none" w="med" len="med"/>
                <a:tailEnd type="none" w="med" len="med"/>
              </a:ln>
            </p:spPr>
          </p:cxnSp>
          <p:cxnSp>
            <p:nvCxnSpPr>
              <p:cNvPr id="811" name="Google Shape;811;p9"/>
              <p:cNvCxnSpPr/>
              <p:nvPr/>
            </p:nvCxnSpPr>
            <p:spPr>
              <a:xfrm>
                <a:off x="993" y="1625"/>
                <a:ext cx="233" cy="62"/>
              </a:xfrm>
              <a:prstGeom prst="straightConnector1">
                <a:avLst/>
              </a:prstGeom>
              <a:noFill/>
              <a:ln w="12700" cap="flat" cmpd="sng">
                <a:solidFill>
                  <a:schemeClr val="accent1"/>
                </a:solidFill>
                <a:prstDash val="solid"/>
                <a:round/>
                <a:headEnd type="none" w="med" len="med"/>
                <a:tailEnd type="none" w="med" len="med"/>
              </a:ln>
            </p:spPr>
          </p:cxnSp>
          <p:cxnSp>
            <p:nvCxnSpPr>
              <p:cNvPr id="812" name="Google Shape;812;p9"/>
              <p:cNvCxnSpPr/>
              <p:nvPr/>
            </p:nvCxnSpPr>
            <p:spPr>
              <a:xfrm>
                <a:off x="993" y="1706"/>
                <a:ext cx="227" cy="62"/>
              </a:xfrm>
              <a:prstGeom prst="straightConnector1">
                <a:avLst/>
              </a:prstGeom>
              <a:noFill/>
              <a:ln w="12700" cap="flat" cmpd="sng">
                <a:solidFill>
                  <a:schemeClr val="accent1"/>
                </a:solidFill>
                <a:prstDash val="solid"/>
                <a:round/>
                <a:headEnd type="none" w="med" len="med"/>
                <a:tailEnd type="none" w="med" len="med"/>
              </a:ln>
            </p:spPr>
          </p:cxnSp>
          <p:cxnSp>
            <p:nvCxnSpPr>
              <p:cNvPr id="813" name="Google Shape;813;p9"/>
              <p:cNvCxnSpPr/>
              <p:nvPr/>
            </p:nvCxnSpPr>
            <p:spPr>
              <a:xfrm>
                <a:off x="1023" y="1495"/>
                <a:ext cx="168" cy="41"/>
              </a:xfrm>
              <a:prstGeom prst="straightConnector1">
                <a:avLst/>
              </a:prstGeom>
              <a:noFill/>
              <a:ln w="12700" cap="flat" cmpd="sng">
                <a:solidFill>
                  <a:schemeClr val="accent1"/>
                </a:solidFill>
                <a:prstDash val="solid"/>
                <a:round/>
                <a:headEnd type="none" w="med" len="med"/>
                <a:tailEnd type="none" w="med" len="med"/>
              </a:ln>
            </p:spPr>
          </p:cxnSp>
          <p:cxnSp>
            <p:nvCxnSpPr>
              <p:cNvPr id="814" name="Google Shape;814;p9"/>
              <p:cNvCxnSpPr/>
              <p:nvPr/>
            </p:nvCxnSpPr>
            <p:spPr>
              <a:xfrm>
                <a:off x="1023" y="1584"/>
                <a:ext cx="168" cy="41"/>
              </a:xfrm>
              <a:prstGeom prst="straightConnector1">
                <a:avLst/>
              </a:prstGeom>
              <a:noFill/>
              <a:ln w="12700" cap="flat" cmpd="sng">
                <a:solidFill>
                  <a:schemeClr val="accent1"/>
                </a:solidFill>
                <a:prstDash val="solid"/>
                <a:round/>
                <a:headEnd type="none" w="med" len="med"/>
                <a:tailEnd type="none" w="med" len="med"/>
              </a:ln>
            </p:spPr>
          </p:cxnSp>
          <p:cxnSp>
            <p:nvCxnSpPr>
              <p:cNvPr id="815" name="Google Shape;815;p9"/>
              <p:cNvCxnSpPr/>
              <p:nvPr/>
            </p:nvCxnSpPr>
            <p:spPr>
              <a:xfrm>
                <a:off x="1023" y="1674"/>
                <a:ext cx="168" cy="40"/>
              </a:xfrm>
              <a:prstGeom prst="straightConnector1">
                <a:avLst/>
              </a:prstGeom>
              <a:noFill/>
              <a:ln w="12700" cap="flat" cmpd="sng">
                <a:solidFill>
                  <a:schemeClr val="accent1"/>
                </a:solidFill>
                <a:prstDash val="solid"/>
                <a:round/>
                <a:headEnd type="none" w="med" len="med"/>
                <a:tailEnd type="none" w="med" len="med"/>
              </a:ln>
            </p:spPr>
          </p:cxnSp>
          <p:cxnSp>
            <p:nvCxnSpPr>
              <p:cNvPr id="816" name="Google Shape;816;p9"/>
              <p:cNvCxnSpPr/>
              <p:nvPr/>
            </p:nvCxnSpPr>
            <p:spPr>
              <a:xfrm>
                <a:off x="1023" y="1763"/>
                <a:ext cx="168" cy="40"/>
              </a:xfrm>
              <a:prstGeom prst="straightConnector1">
                <a:avLst/>
              </a:prstGeom>
              <a:noFill/>
              <a:ln w="12700" cap="flat" cmpd="sng">
                <a:solidFill>
                  <a:schemeClr val="accent1"/>
                </a:solidFill>
                <a:prstDash val="solid"/>
                <a:round/>
                <a:headEnd type="none" w="med" len="med"/>
                <a:tailEnd type="none" w="med" len="med"/>
              </a:ln>
            </p:spPr>
          </p:cxnSp>
          <p:sp>
            <p:nvSpPr>
              <p:cNvPr id="817" name="Google Shape;817;p9"/>
              <p:cNvSpPr/>
              <p:nvPr/>
            </p:nvSpPr>
            <p:spPr>
              <a:xfrm>
                <a:off x="1016" y="1371"/>
                <a:ext cx="38" cy="22"/>
              </a:xfrm>
              <a:prstGeom prst="ellipse">
                <a:avLst/>
              </a:prstGeom>
              <a:solidFill>
                <a:schemeClr val="accent2"/>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818" name="Google Shape;818;p9"/>
              <p:cNvSpPr/>
              <p:nvPr/>
            </p:nvSpPr>
            <p:spPr>
              <a:xfrm>
                <a:off x="1059" y="1493"/>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solidFill>
                  <a:schemeClr val="accent1"/>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9" name="Google Shape;819;p9"/>
              <p:cNvSpPr/>
              <p:nvPr/>
            </p:nvSpPr>
            <p:spPr>
              <a:xfrm>
                <a:off x="1059" y="1579"/>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solidFill>
                  <a:schemeClr val="accent1"/>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0" name="Google Shape;820;p9"/>
              <p:cNvSpPr/>
              <p:nvPr/>
            </p:nvSpPr>
            <p:spPr>
              <a:xfrm>
                <a:off x="1059" y="1668"/>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solidFill>
                  <a:schemeClr val="accent1"/>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1" name="Google Shape;821;p9"/>
              <p:cNvSpPr/>
              <p:nvPr/>
            </p:nvSpPr>
            <p:spPr>
              <a:xfrm>
                <a:off x="1059" y="1757"/>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solidFill>
                  <a:schemeClr val="accent1"/>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22" name="Google Shape;822;p9"/>
            <p:cNvSpPr txBox="1"/>
            <p:nvPr/>
          </p:nvSpPr>
          <p:spPr>
            <a:xfrm>
              <a:off x="8340096" y="0"/>
              <a:ext cx="3894528"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DNS Record: maps a name to one or more  IP address</a:t>
              </a:r>
              <a:endParaRPr dirty="0"/>
            </a:p>
          </p:txBody>
        </p:sp>
        <p:sp>
          <p:nvSpPr>
            <p:cNvPr id="823" name="Google Shape;823;p9"/>
            <p:cNvSpPr txBox="1"/>
            <p:nvPr/>
          </p:nvSpPr>
          <p:spPr>
            <a:xfrm>
              <a:off x="8378958" y="906124"/>
              <a:ext cx="37023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Authoritative DNS Server of a domain</a:t>
              </a:r>
              <a:endParaRPr dirty="0"/>
            </a:p>
          </p:txBody>
        </p:sp>
      </p:grpSp>
      <p:grpSp>
        <p:nvGrpSpPr>
          <p:cNvPr id="824" name="Google Shape;824;p9"/>
          <p:cNvGrpSpPr/>
          <p:nvPr/>
        </p:nvGrpSpPr>
        <p:grpSpPr>
          <a:xfrm>
            <a:off x="342627" y="2635248"/>
            <a:ext cx="502470" cy="527053"/>
            <a:chOff x="960" y="1156"/>
            <a:chExt cx="727" cy="1101"/>
          </a:xfrm>
        </p:grpSpPr>
        <p:sp>
          <p:nvSpPr>
            <p:cNvPr id="825" name="Google Shape;825;p9"/>
            <p:cNvSpPr/>
            <p:nvPr/>
          </p:nvSpPr>
          <p:spPr>
            <a:xfrm>
              <a:off x="1269" y="1209"/>
              <a:ext cx="418" cy="1048"/>
            </a:xfrm>
            <a:custGeom>
              <a:avLst/>
              <a:gdLst/>
              <a:ahLst/>
              <a:cxnLst/>
              <a:rect l="l" t="t" r="r" b="b"/>
              <a:pathLst>
                <a:path w="418" h="1048" extrusionOk="0">
                  <a:moveTo>
                    <a:pt x="0" y="148"/>
                  </a:moveTo>
                  <a:lnTo>
                    <a:pt x="0" y="1047"/>
                  </a:lnTo>
                  <a:lnTo>
                    <a:pt x="417" y="829"/>
                  </a:lnTo>
                  <a:lnTo>
                    <a:pt x="417" y="0"/>
                  </a:lnTo>
                  <a:lnTo>
                    <a:pt x="0" y="148"/>
                  </a:lnTo>
                </a:path>
              </a:pathLst>
            </a:custGeom>
            <a:solidFill>
              <a:srgbClr val="DADADA"/>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6" name="Google Shape;826;p9"/>
            <p:cNvSpPr/>
            <p:nvPr/>
          </p:nvSpPr>
          <p:spPr>
            <a:xfrm>
              <a:off x="964" y="1156"/>
              <a:ext cx="723" cy="200"/>
            </a:xfrm>
            <a:custGeom>
              <a:avLst/>
              <a:gdLst/>
              <a:ahLst/>
              <a:cxnLst/>
              <a:rect l="l" t="t" r="r" b="b"/>
              <a:pathLst>
                <a:path w="723" h="200" extrusionOk="0">
                  <a:moveTo>
                    <a:pt x="0" y="131"/>
                  </a:moveTo>
                  <a:lnTo>
                    <a:pt x="307" y="199"/>
                  </a:lnTo>
                  <a:lnTo>
                    <a:pt x="722" y="53"/>
                  </a:lnTo>
                  <a:lnTo>
                    <a:pt x="392" y="0"/>
                  </a:lnTo>
                  <a:lnTo>
                    <a:pt x="6" y="126"/>
                  </a:lnTo>
                </a:path>
              </a:pathLst>
            </a:custGeom>
            <a:solidFill>
              <a:schemeClr val="lt1"/>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7" name="Google Shape;827;p9"/>
            <p:cNvSpPr/>
            <p:nvPr/>
          </p:nvSpPr>
          <p:spPr>
            <a:xfrm>
              <a:off x="960" y="1285"/>
              <a:ext cx="310" cy="972"/>
            </a:xfrm>
            <a:custGeom>
              <a:avLst/>
              <a:gdLst/>
              <a:ahLst/>
              <a:cxnLst/>
              <a:rect l="l" t="t" r="r" b="b"/>
              <a:pathLst>
                <a:path w="310" h="972" extrusionOk="0">
                  <a:moveTo>
                    <a:pt x="0" y="0"/>
                  </a:moveTo>
                  <a:lnTo>
                    <a:pt x="309" y="71"/>
                  </a:lnTo>
                  <a:lnTo>
                    <a:pt x="309" y="971"/>
                  </a:lnTo>
                  <a:lnTo>
                    <a:pt x="0" y="886"/>
                  </a:lnTo>
                  <a:lnTo>
                    <a:pt x="0" y="3"/>
                  </a:lnTo>
                </a:path>
              </a:pathLst>
            </a:custGeom>
            <a:solidFill>
              <a:schemeClr val="lt1"/>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8" name="Google Shape;828;p9"/>
            <p:cNvSpPr/>
            <p:nvPr/>
          </p:nvSpPr>
          <p:spPr>
            <a:xfrm>
              <a:off x="990" y="1328"/>
              <a:ext cx="239" cy="870"/>
            </a:xfrm>
            <a:custGeom>
              <a:avLst/>
              <a:gdLst/>
              <a:ahLst/>
              <a:cxnLst/>
              <a:rect l="l" t="t" r="r" b="b"/>
              <a:pathLst>
                <a:path w="239" h="870" extrusionOk="0">
                  <a:moveTo>
                    <a:pt x="0" y="8"/>
                  </a:moveTo>
                  <a:lnTo>
                    <a:pt x="0" y="803"/>
                  </a:lnTo>
                  <a:lnTo>
                    <a:pt x="238" y="869"/>
                  </a:lnTo>
                  <a:lnTo>
                    <a:pt x="238" y="49"/>
                  </a:lnTo>
                  <a:lnTo>
                    <a:pt x="0" y="0"/>
                  </a:lnTo>
                </a:path>
              </a:pathLst>
            </a:custGeom>
            <a:solidFill>
              <a:srgbClr val="DADADA"/>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829" name="Google Shape;829;p9"/>
            <p:cNvCxnSpPr/>
            <p:nvPr/>
          </p:nvCxnSpPr>
          <p:spPr>
            <a:xfrm>
              <a:off x="991" y="1997"/>
              <a:ext cx="237" cy="64"/>
            </a:xfrm>
            <a:prstGeom prst="straightConnector1">
              <a:avLst/>
            </a:prstGeom>
            <a:noFill/>
            <a:ln w="12700" cap="flat" cmpd="sng">
              <a:solidFill>
                <a:srgbClr val="000000"/>
              </a:solidFill>
              <a:prstDash val="solid"/>
              <a:round/>
              <a:headEnd type="none" w="med" len="med"/>
              <a:tailEnd type="none" w="med" len="med"/>
            </a:ln>
          </p:spPr>
        </p:cxnSp>
        <p:cxnSp>
          <p:nvCxnSpPr>
            <p:cNvPr id="830" name="Google Shape;830;p9"/>
            <p:cNvCxnSpPr/>
            <p:nvPr/>
          </p:nvCxnSpPr>
          <p:spPr>
            <a:xfrm>
              <a:off x="991" y="2031"/>
              <a:ext cx="237" cy="64"/>
            </a:xfrm>
            <a:prstGeom prst="straightConnector1">
              <a:avLst/>
            </a:prstGeom>
            <a:noFill/>
            <a:ln w="12700" cap="flat" cmpd="sng">
              <a:solidFill>
                <a:srgbClr val="000000"/>
              </a:solidFill>
              <a:prstDash val="solid"/>
              <a:round/>
              <a:headEnd type="none" w="med" len="med"/>
              <a:tailEnd type="none" w="med" len="med"/>
            </a:ln>
          </p:spPr>
        </p:cxnSp>
        <p:cxnSp>
          <p:nvCxnSpPr>
            <p:cNvPr id="831" name="Google Shape;831;p9"/>
            <p:cNvCxnSpPr/>
            <p:nvPr/>
          </p:nvCxnSpPr>
          <p:spPr>
            <a:xfrm>
              <a:off x="991" y="2068"/>
              <a:ext cx="237" cy="66"/>
            </a:xfrm>
            <a:prstGeom prst="straightConnector1">
              <a:avLst/>
            </a:prstGeom>
            <a:noFill/>
            <a:ln w="12700" cap="flat" cmpd="sng">
              <a:solidFill>
                <a:srgbClr val="000000"/>
              </a:solidFill>
              <a:prstDash val="solid"/>
              <a:round/>
              <a:headEnd type="none" w="med" len="med"/>
              <a:tailEnd type="none" w="med" len="med"/>
            </a:ln>
          </p:spPr>
        </p:cxnSp>
        <p:cxnSp>
          <p:nvCxnSpPr>
            <p:cNvPr id="832" name="Google Shape;832;p9"/>
            <p:cNvCxnSpPr/>
            <p:nvPr/>
          </p:nvCxnSpPr>
          <p:spPr>
            <a:xfrm>
              <a:off x="991" y="2102"/>
              <a:ext cx="237" cy="64"/>
            </a:xfrm>
            <a:prstGeom prst="straightConnector1">
              <a:avLst/>
            </a:prstGeom>
            <a:noFill/>
            <a:ln w="12700" cap="flat" cmpd="sng">
              <a:solidFill>
                <a:srgbClr val="000000"/>
              </a:solidFill>
              <a:prstDash val="solid"/>
              <a:round/>
              <a:headEnd type="none" w="med" len="med"/>
              <a:tailEnd type="none" w="med" len="med"/>
            </a:ln>
          </p:spPr>
        </p:cxnSp>
        <p:sp>
          <p:nvSpPr>
            <p:cNvPr id="833" name="Google Shape;833;p9"/>
            <p:cNvSpPr/>
            <p:nvPr/>
          </p:nvSpPr>
          <p:spPr>
            <a:xfrm>
              <a:off x="991" y="1447"/>
              <a:ext cx="236" cy="409"/>
            </a:xfrm>
            <a:custGeom>
              <a:avLst/>
              <a:gdLst/>
              <a:ahLst/>
              <a:cxnLst/>
              <a:rect l="l" t="t" r="r" b="b"/>
              <a:pathLst>
                <a:path w="236" h="409" extrusionOk="0">
                  <a:moveTo>
                    <a:pt x="0" y="0"/>
                  </a:moveTo>
                  <a:lnTo>
                    <a:pt x="235" y="57"/>
                  </a:lnTo>
                  <a:lnTo>
                    <a:pt x="235" y="408"/>
                  </a:lnTo>
                  <a:lnTo>
                    <a:pt x="0" y="343"/>
                  </a:lnTo>
                  <a:lnTo>
                    <a:pt x="0" y="0"/>
                  </a:lnTo>
                </a:path>
              </a:pathLst>
            </a:custGeom>
            <a:solidFill>
              <a:schemeClr val="lt1"/>
            </a:solidFill>
            <a:ln w="127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834" name="Google Shape;834;p9"/>
            <p:cNvCxnSpPr/>
            <p:nvPr/>
          </p:nvCxnSpPr>
          <p:spPr>
            <a:xfrm>
              <a:off x="993" y="1533"/>
              <a:ext cx="230" cy="54"/>
            </a:xfrm>
            <a:prstGeom prst="straightConnector1">
              <a:avLst/>
            </a:prstGeom>
            <a:noFill/>
            <a:ln w="12700" cap="flat" cmpd="sng">
              <a:solidFill>
                <a:schemeClr val="dk1"/>
              </a:solidFill>
              <a:prstDash val="solid"/>
              <a:round/>
              <a:headEnd type="none" w="med" len="med"/>
              <a:tailEnd type="none" w="med" len="med"/>
            </a:ln>
          </p:spPr>
        </p:cxnSp>
        <p:cxnSp>
          <p:nvCxnSpPr>
            <p:cNvPr id="835" name="Google Shape;835;p9"/>
            <p:cNvCxnSpPr/>
            <p:nvPr/>
          </p:nvCxnSpPr>
          <p:spPr>
            <a:xfrm>
              <a:off x="993" y="1625"/>
              <a:ext cx="233" cy="62"/>
            </a:xfrm>
            <a:prstGeom prst="straightConnector1">
              <a:avLst/>
            </a:prstGeom>
            <a:noFill/>
            <a:ln w="12700" cap="flat" cmpd="sng">
              <a:solidFill>
                <a:schemeClr val="dk1"/>
              </a:solidFill>
              <a:prstDash val="solid"/>
              <a:round/>
              <a:headEnd type="none" w="med" len="med"/>
              <a:tailEnd type="none" w="med" len="med"/>
            </a:ln>
          </p:spPr>
        </p:cxnSp>
        <p:cxnSp>
          <p:nvCxnSpPr>
            <p:cNvPr id="836" name="Google Shape;836;p9"/>
            <p:cNvCxnSpPr/>
            <p:nvPr/>
          </p:nvCxnSpPr>
          <p:spPr>
            <a:xfrm>
              <a:off x="993" y="1706"/>
              <a:ext cx="227" cy="62"/>
            </a:xfrm>
            <a:prstGeom prst="straightConnector1">
              <a:avLst/>
            </a:prstGeom>
            <a:noFill/>
            <a:ln w="12700" cap="flat" cmpd="sng">
              <a:solidFill>
                <a:schemeClr val="dk1"/>
              </a:solidFill>
              <a:prstDash val="solid"/>
              <a:round/>
              <a:headEnd type="none" w="med" len="med"/>
              <a:tailEnd type="none" w="med" len="med"/>
            </a:ln>
          </p:spPr>
        </p:cxnSp>
        <p:cxnSp>
          <p:nvCxnSpPr>
            <p:cNvPr id="837" name="Google Shape;837;p9"/>
            <p:cNvCxnSpPr/>
            <p:nvPr/>
          </p:nvCxnSpPr>
          <p:spPr>
            <a:xfrm>
              <a:off x="1023" y="1495"/>
              <a:ext cx="168" cy="41"/>
            </a:xfrm>
            <a:prstGeom prst="straightConnector1">
              <a:avLst/>
            </a:prstGeom>
            <a:noFill/>
            <a:ln w="12700" cap="flat" cmpd="sng">
              <a:solidFill>
                <a:srgbClr val="919191"/>
              </a:solidFill>
              <a:prstDash val="solid"/>
              <a:round/>
              <a:headEnd type="none" w="med" len="med"/>
              <a:tailEnd type="none" w="med" len="med"/>
            </a:ln>
          </p:spPr>
        </p:cxnSp>
        <p:cxnSp>
          <p:nvCxnSpPr>
            <p:cNvPr id="838" name="Google Shape;838;p9"/>
            <p:cNvCxnSpPr/>
            <p:nvPr/>
          </p:nvCxnSpPr>
          <p:spPr>
            <a:xfrm>
              <a:off x="1023" y="1584"/>
              <a:ext cx="168" cy="41"/>
            </a:xfrm>
            <a:prstGeom prst="straightConnector1">
              <a:avLst/>
            </a:prstGeom>
            <a:noFill/>
            <a:ln w="12700" cap="flat" cmpd="sng">
              <a:solidFill>
                <a:srgbClr val="919191"/>
              </a:solidFill>
              <a:prstDash val="solid"/>
              <a:round/>
              <a:headEnd type="none" w="med" len="med"/>
              <a:tailEnd type="none" w="med" len="med"/>
            </a:ln>
          </p:spPr>
        </p:cxnSp>
        <p:cxnSp>
          <p:nvCxnSpPr>
            <p:cNvPr id="839" name="Google Shape;839;p9"/>
            <p:cNvCxnSpPr/>
            <p:nvPr/>
          </p:nvCxnSpPr>
          <p:spPr>
            <a:xfrm>
              <a:off x="1023" y="1674"/>
              <a:ext cx="168" cy="40"/>
            </a:xfrm>
            <a:prstGeom prst="straightConnector1">
              <a:avLst/>
            </a:prstGeom>
            <a:noFill/>
            <a:ln w="12700" cap="flat" cmpd="sng">
              <a:solidFill>
                <a:srgbClr val="919191"/>
              </a:solidFill>
              <a:prstDash val="solid"/>
              <a:round/>
              <a:headEnd type="none" w="med" len="med"/>
              <a:tailEnd type="none" w="med" len="med"/>
            </a:ln>
          </p:spPr>
        </p:cxnSp>
        <p:cxnSp>
          <p:nvCxnSpPr>
            <p:cNvPr id="840" name="Google Shape;840;p9"/>
            <p:cNvCxnSpPr/>
            <p:nvPr/>
          </p:nvCxnSpPr>
          <p:spPr>
            <a:xfrm>
              <a:off x="1023" y="1763"/>
              <a:ext cx="168" cy="40"/>
            </a:xfrm>
            <a:prstGeom prst="straightConnector1">
              <a:avLst/>
            </a:prstGeom>
            <a:noFill/>
            <a:ln w="12700" cap="flat" cmpd="sng">
              <a:solidFill>
                <a:srgbClr val="919191"/>
              </a:solidFill>
              <a:prstDash val="solid"/>
              <a:round/>
              <a:headEnd type="none" w="med" len="med"/>
              <a:tailEnd type="none" w="med" len="med"/>
            </a:ln>
          </p:spPr>
        </p:cxnSp>
        <p:sp>
          <p:nvSpPr>
            <p:cNvPr id="841" name="Google Shape;841;p9"/>
            <p:cNvSpPr/>
            <p:nvPr/>
          </p:nvSpPr>
          <p:spPr>
            <a:xfrm>
              <a:off x="1016" y="1371"/>
              <a:ext cx="38" cy="2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842" name="Google Shape;842;p9"/>
            <p:cNvSpPr/>
            <p:nvPr/>
          </p:nvSpPr>
          <p:spPr>
            <a:xfrm>
              <a:off x="1059" y="1493"/>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3" name="Google Shape;843;p9"/>
            <p:cNvSpPr/>
            <p:nvPr/>
          </p:nvSpPr>
          <p:spPr>
            <a:xfrm>
              <a:off x="1059" y="1579"/>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4" name="Google Shape;844;p9"/>
            <p:cNvSpPr/>
            <p:nvPr/>
          </p:nvSpPr>
          <p:spPr>
            <a:xfrm>
              <a:off x="1059" y="1668"/>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5" name="Google Shape;845;p9"/>
            <p:cNvSpPr/>
            <p:nvPr/>
          </p:nvSpPr>
          <p:spPr>
            <a:xfrm>
              <a:off x="1059" y="1757"/>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46" name="Google Shape;846;p9"/>
          <p:cNvGrpSpPr/>
          <p:nvPr/>
        </p:nvGrpSpPr>
        <p:grpSpPr>
          <a:xfrm>
            <a:off x="2809246" y="2551445"/>
            <a:ext cx="502470" cy="527053"/>
            <a:chOff x="960" y="1156"/>
            <a:chExt cx="727" cy="1101"/>
          </a:xfrm>
        </p:grpSpPr>
        <p:sp>
          <p:nvSpPr>
            <p:cNvPr id="847" name="Google Shape;847;p9"/>
            <p:cNvSpPr/>
            <p:nvPr/>
          </p:nvSpPr>
          <p:spPr>
            <a:xfrm>
              <a:off x="1269" y="1209"/>
              <a:ext cx="418" cy="1048"/>
            </a:xfrm>
            <a:custGeom>
              <a:avLst/>
              <a:gdLst/>
              <a:ahLst/>
              <a:cxnLst/>
              <a:rect l="l" t="t" r="r" b="b"/>
              <a:pathLst>
                <a:path w="418" h="1048" extrusionOk="0">
                  <a:moveTo>
                    <a:pt x="0" y="148"/>
                  </a:moveTo>
                  <a:lnTo>
                    <a:pt x="0" y="1047"/>
                  </a:lnTo>
                  <a:lnTo>
                    <a:pt x="417" y="829"/>
                  </a:lnTo>
                  <a:lnTo>
                    <a:pt x="417" y="0"/>
                  </a:lnTo>
                  <a:lnTo>
                    <a:pt x="0" y="148"/>
                  </a:lnTo>
                </a:path>
              </a:pathLst>
            </a:custGeom>
            <a:solidFill>
              <a:srgbClr val="DADADA"/>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8" name="Google Shape;848;p9"/>
            <p:cNvSpPr/>
            <p:nvPr/>
          </p:nvSpPr>
          <p:spPr>
            <a:xfrm>
              <a:off x="964" y="1156"/>
              <a:ext cx="723" cy="200"/>
            </a:xfrm>
            <a:custGeom>
              <a:avLst/>
              <a:gdLst/>
              <a:ahLst/>
              <a:cxnLst/>
              <a:rect l="l" t="t" r="r" b="b"/>
              <a:pathLst>
                <a:path w="723" h="200" extrusionOk="0">
                  <a:moveTo>
                    <a:pt x="0" y="131"/>
                  </a:moveTo>
                  <a:lnTo>
                    <a:pt x="307" y="199"/>
                  </a:lnTo>
                  <a:lnTo>
                    <a:pt x="722" y="53"/>
                  </a:lnTo>
                  <a:lnTo>
                    <a:pt x="392" y="0"/>
                  </a:lnTo>
                  <a:lnTo>
                    <a:pt x="6" y="126"/>
                  </a:lnTo>
                </a:path>
              </a:pathLst>
            </a:custGeom>
            <a:solidFill>
              <a:schemeClr val="lt1"/>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9" name="Google Shape;849;p9"/>
            <p:cNvSpPr/>
            <p:nvPr/>
          </p:nvSpPr>
          <p:spPr>
            <a:xfrm>
              <a:off x="960" y="1285"/>
              <a:ext cx="310" cy="972"/>
            </a:xfrm>
            <a:custGeom>
              <a:avLst/>
              <a:gdLst/>
              <a:ahLst/>
              <a:cxnLst/>
              <a:rect l="l" t="t" r="r" b="b"/>
              <a:pathLst>
                <a:path w="310" h="972" extrusionOk="0">
                  <a:moveTo>
                    <a:pt x="0" y="0"/>
                  </a:moveTo>
                  <a:lnTo>
                    <a:pt x="309" y="71"/>
                  </a:lnTo>
                  <a:lnTo>
                    <a:pt x="309" y="971"/>
                  </a:lnTo>
                  <a:lnTo>
                    <a:pt x="0" y="886"/>
                  </a:lnTo>
                  <a:lnTo>
                    <a:pt x="0" y="3"/>
                  </a:lnTo>
                </a:path>
              </a:pathLst>
            </a:custGeom>
            <a:solidFill>
              <a:schemeClr val="lt1"/>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0" name="Google Shape;850;p9"/>
            <p:cNvSpPr/>
            <p:nvPr/>
          </p:nvSpPr>
          <p:spPr>
            <a:xfrm>
              <a:off x="990" y="1328"/>
              <a:ext cx="239" cy="870"/>
            </a:xfrm>
            <a:custGeom>
              <a:avLst/>
              <a:gdLst/>
              <a:ahLst/>
              <a:cxnLst/>
              <a:rect l="l" t="t" r="r" b="b"/>
              <a:pathLst>
                <a:path w="239" h="870" extrusionOk="0">
                  <a:moveTo>
                    <a:pt x="0" y="8"/>
                  </a:moveTo>
                  <a:lnTo>
                    <a:pt x="0" y="803"/>
                  </a:lnTo>
                  <a:lnTo>
                    <a:pt x="238" y="869"/>
                  </a:lnTo>
                  <a:lnTo>
                    <a:pt x="238" y="49"/>
                  </a:lnTo>
                  <a:lnTo>
                    <a:pt x="0" y="0"/>
                  </a:lnTo>
                </a:path>
              </a:pathLst>
            </a:custGeom>
            <a:solidFill>
              <a:srgbClr val="DADADA"/>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851" name="Google Shape;851;p9"/>
            <p:cNvCxnSpPr/>
            <p:nvPr/>
          </p:nvCxnSpPr>
          <p:spPr>
            <a:xfrm>
              <a:off x="991" y="1997"/>
              <a:ext cx="237" cy="64"/>
            </a:xfrm>
            <a:prstGeom prst="straightConnector1">
              <a:avLst/>
            </a:prstGeom>
            <a:noFill/>
            <a:ln w="12700" cap="flat" cmpd="sng">
              <a:solidFill>
                <a:srgbClr val="000000"/>
              </a:solidFill>
              <a:prstDash val="solid"/>
              <a:round/>
              <a:headEnd type="none" w="med" len="med"/>
              <a:tailEnd type="none" w="med" len="med"/>
            </a:ln>
          </p:spPr>
        </p:cxnSp>
        <p:cxnSp>
          <p:nvCxnSpPr>
            <p:cNvPr id="852" name="Google Shape;852;p9"/>
            <p:cNvCxnSpPr/>
            <p:nvPr/>
          </p:nvCxnSpPr>
          <p:spPr>
            <a:xfrm>
              <a:off x="991" y="2031"/>
              <a:ext cx="237" cy="64"/>
            </a:xfrm>
            <a:prstGeom prst="straightConnector1">
              <a:avLst/>
            </a:prstGeom>
            <a:noFill/>
            <a:ln w="12700" cap="flat" cmpd="sng">
              <a:solidFill>
                <a:srgbClr val="000000"/>
              </a:solidFill>
              <a:prstDash val="solid"/>
              <a:round/>
              <a:headEnd type="none" w="med" len="med"/>
              <a:tailEnd type="none" w="med" len="med"/>
            </a:ln>
          </p:spPr>
        </p:cxnSp>
        <p:cxnSp>
          <p:nvCxnSpPr>
            <p:cNvPr id="853" name="Google Shape;853;p9"/>
            <p:cNvCxnSpPr/>
            <p:nvPr/>
          </p:nvCxnSpPr>
          <p:spPr>
            <a:xfrm>
              <a:off x="991" y="2068"/>
              <a:ext cx="237" cy="66"/>
            </a:xfrm>
            <a:prstGeom prst="straightConnector1">
              <a:avLst/>
            </a:prstGeom>
            <a:noFill/>
            <a:ln w="12700" cap="flat" cmpd="sng">
              <a:solidFill>
                <a:srgbClr val="000000"/>
              </a:solidFill>
              <a:prstDash val="solid"/>
              <a:round/>
              <a:headEnd type="none" w="med" len="med"/>
              <a:tailEnd type="none" w="med" len="med"/>
            </a:ln>
          </p:spPr>
        </p:cxnSp>
        <p:cxnSp>
          <p:nvCxnSpPr>
            <p:cNvPr id="854" name="Google Shape;854;p9"/>
            <p:cNvCxnSpPr/>
            <p:nvPr/>
          </p:nvCxnSpPr>
          <p:spPr>
            <a:xfrm>
              <a:off x="991" y="2102"/>
              <a:ext cx="237" cy="64"/>
            </a:xfrm>
            <a:prstGeom prst="straightConnector1">
              <a:avLst/>
            </a:prstGeom>
            <a:noFill/>
            <a:ln w="12700" cap="flat" cmpd="sng">
              <a:solidFill>
                <a:srgbClr val="000000"/>
              </a:solidFill>
              <a:prstDash val="solid"/>
              <a:round/>
              <a:headEnd type="none" w="med" len="med"/>
              <a:tailEnd type="none" w="med" len="med"/>
            </a:ln>
          </p:spPr>
        </p:cxnSp>
        <p:sp>
          <p:nvSpPr>
            <p:cNvPr id="855" name="Google Shape;855;p9"/>
            <p:cNvSpPr/>
            <p:nvPr/>
          </p:nvSpPr>
          <p:spPr>
            <a:xfrm>
              <a:off x="991" y="1447"/>
              <a:ext cx="236" cy="409"/>
            </a:xfrm>
            <a:custGeom>
              <a:avLst/>
              <a:gdLst/>
              <a:ahLst/>
              <a:cxnLst/>
              <a:rect l="l" t="t" r="r" b="b"/>
              <a:pathLst>
                <a:path w="236" h="409" extrusionOk="0">
                  <a:moveTo>
                    <a:pt x="0" y="0"/>
                  </a:moveTo>
                  <a:lnTo>
                    <a:pt x="235" y="57"/>
                  </a:lnTo>
                  <a:lnTo>
                    <a:pt x="235" y="408"/>
                  </a:lnTo>
                  <a:lnTo>
                    <a:pt x="0" y="343"/>
                  </a:lnTo>
                  <a:lnTo>
                    <a:pt x="0" y="0"/>
                  </a:lnTo>
                </a:path>
              </a:pathLst>
            </a:custGeom>
            <a:solidFill>
              <a:schemeClr val="lt1"/>
            </a:solidFill>
            <a:ln w="127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856" name="Google Shape;856;p9"/>
            <p:cNvCxnSpPr/>
            <p:nvPr/>
          </p:nvCxnSpPr>
          <p:spPr>
            <a:xfrm>
              <a:off x="993" y="1533"/>
              <a:ext cx="230" cy="54"/>
            </a:xfrm>
            <a:prstGeom prst="straightConnector1">
              <a:avLst/>
            </a:prstGeom>
            <a:noFill/>
            <a:ln w="12700" cap="flat" cmpd="sng">
              <a:solidFill>
                <a:schemeClr val="dk1"/>
              </a:solidFill>
              <a:prstDash val="solid"/>
              <a:round/>
              <a:headEnd type="none" w="med" len="med"/>
              <a:tailEnd type="none" w="med" len="med"/>
            </a:ln>
          </p:spPr>
        </p:cxnSp>
        <p:cxnSp>
          <p:nvCxnSpPr>
            <p:cNvPr id="857" name="Google Shape;857;p9"/>
            <p:cNvCxnSpPr/>
            <p:nvPr/>
          </p:nvCxnSpPr>
          <p:spPr>
            <a:xfrm>
              <a:off x="993" y="1625"/>
              <a:ext cx="233" cy="62"/>
            </a:xfrm>
            <a:prstGeom prst="straightConnector1">
              <a:avLst/>
            </a:prstGeom>
            <a:noFill/>
            <a:ln w="12700" cap="flat" cmpd="sng">
              <a:solidFill>
                <a:schemeClr val="dk1"/>
              </a:solidFill>
              <a:prstDash val="solid"/>
              <a:round/>
              <a:headEnd type="none" w="med" len="med"/>
              <a:tailEnd type="none" w="med" len="med"/>
            </a:ln>
          </p:spPr>
        </p:cxnSp>
        <p:cxnSp>
          <p:nvCxnSpPr>
            <p:cNvPr id="858" name="Google Shape;858;p9"/>
            <p:cNvCxnSpPr/>
            <p:nvPr/>
          </p:nvCxnSpPr>
          <p:spPr>
            <a:xfrm>
              <a:off x="993" y="1706"/>
              <a:ext cx="227" cy="62"/>
            </a:xfrm>
            <a:prstGeom prst="straightConnector1">
              <a:avLst/>
            </a:prstGeom>
            <a:noFill/>
            <a:ln w="12700" cap="flat" cmpd="sng">
              <a:solidFill>
                <a:schemeClr val="dk1"/>
              </a:solidFill>
              <a:prstDash val="solid"/>
              <a:round/>
              <a:headEnd type="none" w="med" len="med"/>
              <a:tailEnd type="none" w="med" len="med"/>
            </a:ln>
          </p:spPr>
        </p:cxnSp>
        <p:cxnSp>
          <p:nvCxnSpPr>
            <p:cNvPr id="859" name="Google Shape;859;p9"/>
            <p:cNvCxnSpPr/>
            <p:nvPr/>
          </p:nvCxnSpPr>
          <p:spPr>
            <a:xfrm>
              <a:off x="1023" y="1495"/>
              <a:ext cx="168" cy="41"/>
            </a:xfrm>
            <a:prstGeom prst="straightConnector1">
              <a:avLst/>
            </a:prstGeom>
            <a:noFill/>
            <a:ln w="12700" cap="flat" cmpd="sng">
              <a:solidFill>
                <a:srgbClr val="919191"/>
              </a:solidFill>
              <a:prstDash val="solid"/>
              <a:round/>
              <a:headEnd type="none" w="med" len="med"/>
              <a:tailEnd type="none" w="med" len="med"/>
            </a:ln>
          </p:spPr>
        </p:cxnSp>
        <p:cxnSp>
          <p:nvCxnSpPr>
            <p:cNvPr id="860" name="Google Shape;860;p9"/>
            <p:cNvCxnSpPr/>
            <p:nvPr/>
          </p:nvCxnSpPr>
          <p:spPr>
            <a:xfrm>
              <a:off x="1023" y="1584"/>
              <a:ext cx="168" cy="41"/>
            </a:xfrm>
            <a:prstGeom prst="straightConnector1">
              <a:avLst/>
            </a:prstGeom>
            <a:noFill/>
            <a:ln w="12700" cap="flat" cmpd="sng">
              <a:solidFill>
                <a:srgbClr val="919191"/>
              </a:solidFill>
              <a:prstDash val="solid"/>
              <a:round/>
              <a:headEnd type="none" w="med" len="med"/>
              <a:tailEnd type="none" w="med" len="med"/>
            </a:ln>
          </p:spPr>
        </p:cxnSp>
        <p:cxnSp>
          <p:nvCxnSpPr>
            <p:cNvPr id="861" name="Google Shape;861;p9"/>
            <p:cNvCxnSpPr/>
            <p:nvPr/>
          </p:nvCxnSpPr>
          <p:spPr>
            <a:xfrm>
              <a:off x="1023" y="1674"/>
              <a:ext cx="168" cy="40"/>
            </a:xfrm>
            <a:prstGeom prst="straightConnector1">
              <a:avLst/>
            </a:prstGeom>
            <a:noFill/>
            <a:ln w="12700" cap="flat" cmpd="sng">
              <a:solidFill>
                <a:srgbClr val="919191"/>
              </a:solidFill>
              <a:prstDash val="solid"/>
              <a:round/>
              <a:headEnd type="none" w="med" len="med"/>
              <a:tailEnd type="none" w="med" len="med"/>
            </a:ln>
          </p:spPr>
        </p:cxnSp>
        <p:cxnSp>
          <p:nvCxnSpPr>
            <p:cNvPr id="862" name="Google Shape;862;p9"/>
            <p:cNvCxnSpPr/>
            <p:nvPr/>
          </p:nvCxnSpPr>
          <p:spPr>
            <a:xfrm>
              <a:off x="1023" y="1763"/>
              <a:ext cx="168" cy="40"/>
            </a:xfrm>
            <a:prstGeom prst="straightConnector1">
              <a:avLst/>
            </a:prstGeom>
            <a:noFill/>
            <a:ln w="12700" cap="flat" cmpd="sng">
              <a:solidFill>
                <a:srgbClr val="919191"/>
              </a:solidFill>
              <a:prstDash val="solid"/>
              <a:round/>
              <a:headEnd type="none" w="med" len="med"/>
              <a:tailEnd type="none" w="med" len="med"/>
            </a:ln>
          </p:spPr>
        </p:cxnSp>
        <p:sp>
          <p:nvSpPr>
            <p:cNvPr id="863" name="Google Shape;863;p9"/>
            <p:cNvSpPr/>
            <p:nvPr/>
          </p:nvSpPr>
          <p:spPr>
            <a:xfrm>
              <a:off x="1016" y="1371"/>
              <a:ext cx="38" cy="2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864" name="Google Shape;864;p9"/>
            <p:cNvSpPr/>
            <p:nvPr/>
          </p:nvSpPr>
          <p:spPr>
            <a:xfrm>
              <a:off x="1059" y="1493"/>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5" name="Google Shape;865;p9"/>
            <p:cNvSpPr/>
            <p:nvPr/>
          </p:nvSpPr>
          <p:spPr>
            <a:xfrm>
              <a:off x="1059" y="1579"/>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6" name="Google Shape;866;p9"/>
            <p:cNvSpPr/>
            <p:nvPr/>
          </p:nvSpPr>
          <p:spPr>
            <a:xfrm>
              <a:off x="1059" y="1668"/>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7" name="Google Shape;867;p9"/>
            <p:cNvSpPr/>
            <p:nvPr/>
          </p:nvSpPr>
          <p:spPr>
            <a:xfrm>
              <a:off x="1059" y="1757"/>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68" name="Google Shape;868;p9"/>
          <p:cNvGrpSpPr/>
          <p:nvPr/>
        </p:nvGrpSpPr>
        <p:grpSpPr>
          <a:xfrm>
            <a:off x="4652692" y="2521468"/>
            <a:ext cx="502470" cy="527053"/>
            <a:chOff x="960" y="1156"/>
            <a:chExt cx="727" cy="1101"/>
          </a:xfrm>
        </p:grpSpPr>
        <p:sp>
          <p:nvSpPr>
            <p:cNvPr id="869" name="Google Shape;869;p9"/>
            <p:cNvSpPr/>
            <p:nvPr/>
          </p:nvSpPr>
          <p:spPr>
            <a:xfrm>
              <a:off x="1269" y="1209"/>
              <a:ext cx="418" cy="1048"/>
            </a:xfrm>
            <a:custGeom>
              <a:avLst/>
              <a:gdLst/>
              <a:ahLst/>
              <a:cxnLst/>
              <a:rect l="l" t="t" r="r" b="b"/>
              <a:pathLst>
                <a:path w="418" h="1048" extrusionOk="0">
                  <a:moveTo>
                    <a:pt x="0" y="148"/>
                  </a:moveTo>
                  <a:lnTo>
                    <a:pt x="0" y="1047"/>
                  </a:lnTo>
                  <a:lnTo>
                    <a:pt x="417" y="829"/>
                  </a:lnTo>
                  <a:lnTo>
                    <a:pt x="417" y="0"/>
                  </a:lnTo>
                  <a:lnTo>
                    <a:pt x="0" y="148"/>
                  </a:lnTo>
                </a:path>
              </a:pathLst>
            </a:custGeom>
            <a:solidFill>
              <a:srgbClr val="DADADA"/>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0" name="Google Shape;870;p9"/>
            <p:cNvSpPr/>
            <p:nvPr/>
          </p:nvSpPr>
          <p:spPr>
            <a:xfrm>
              <a:off x="964" y="1156"/>
              <a:ext cx="723" cy="200"/>
            </a:xfrm>
            <a:custGeom>
              <a:avLst/>
              <a:gdLst/>
              <a:ahLst/>
              <a:cxnLst/>
              <a:rect l="l" t="t" r="r" b="b"/>
              <a:pathLst>
                <a:path w="723" h="200" extrusionOk="0">
                  <a:moveTo>
                    <a:pt x="0" y="131"/>
                  </a:moveTo>
                  <a:lnTo>
                    <a:pt x="307" y="199"/>
                  </a:lnTo>
                  <a:lnTo>
                    <a:pt x="722" y="53"/>
                  </a:lnTo>
                  <a:lnTo>
                    <a:pt x="392" y="0"/>
                  </a:lnTo>
                  <a:lnTo>
                    <a:pt x="6" y="126"/>
                  </a:lnTo>
                </a:path>
              </a:pathLst>
            </a:custGeom>
            <a:solidFill>
              <a:schemeClr val="lt1"/>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1" name="Google Shape;871;p9"/>
            <p:cNvSpPr/>
            <p:nvPr/>
          </p:nvSpPr>
          <p:spPr>
            <a:xfrm>
              <a:off x="960" y="1285"/>
              <a:ext cx="310" cy="972"/>
            </a:xfrm>
            <a:custGeom>
              <a:avLst/>
              <a:gdLst/>
              <a:ahLst/>
              <a:cxnLst/>
              <a:rect l="l" t="t" r="r" b="b"/>
              <a:pathLst>
                <a:path w="310" h="972" extrusionOk="0">
                  <a:moveTo>
                    <a:pt x="0" y="0"/>
                  </a:moveTo>
                  <a:lnTo>
                    <a:pt x="309" y="71"/>
                  </a:lnTo>
                  <a:lnTo>
                    <a:pt x="309" y="971"/>
                  </a:lnTo>
                  <a:lnTo>
                    <a:pt x="0" y="886"/>
                  </a:lnTo>
                  <a:lnTo>
                    <a:pt x="0" y="3"/>
                  </a:lnTo>
                </a:path>
              </a:pathLst>
            </a:custGeom>
            <a:solidFill>
              <a:schemeClr val="lt1"/>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2" name="Google Shape;872;p9"/>
            <p:cNvSpPr/>
            <p:nvPr/>
          </p:nvSpPr>
          <p:spPr>
            <a:xfrm>
              <a:off x="990" y="1328"/>
              <a:ext cx="239" cy="870"/>
            </a:xfrm>
            <a:custGeom>
              <a:avLst/>
              <a:gdLst/>
              <a:ahLst/>
              <a:cxnLst/>
              <a:rect l="l" t="t" r="r" b="b"/>
              <a:pathLst>
                <a:path w="239" h="870" extrusionOk="0">
                  <a:moveTo>
                    <a:pt x="0" y="8"/>
                  </a:moveTo>
                  <a:lnTo>
                    <a:pt x="0" y="803"/>
                  </a:lnTo>
                  <a:lnTo>
                    <a:pt x="238" y="869"/>
                  </a:lnTo>
                  <a:lnTo>
                    <a:pt x="238" y="49"/>
                  </a:lnTo>
                  <a:lnTo>
                    <a:pt x="0" y="0"/>
                  </a:lnTo>
                </a:path>
              </a:pathLst>
            </a:custGeom>
            <a:solidFill>
              <a:srgbClr val="DADADA"/>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873" name="Google Shape;873;p9"/>
            <p:cNvCxnSpPr/>
            <p:nvPr/>
          </p:nvCxnSpPr>
          <p:spPr>
            <a:xfrm>
              <a:off x="991" y="1997"/>
              <a:ext cx="237" cy="64"/>
            </a:xfrm>
            <a:prstGeom prst="straightConnector1">
              <a:avLst/>
            </a:prstGeom>
            <a:noFill/>
            <a:ln w="12700" cap="flat" cmpd="sng">
              <a:solidFill>
                <a:srgbClr val="000000"/>
              </a:solidFill>
              <a:prstDash val="solid"/>
              <a:round/>
              <a:headEnd type="none" w="med" len="med"/>
              <a:tailEnd type="none" w="med" len="med"/>
            </a:ln>
          </p:spPr>
        </p:cxnSp>
        <p:cxnSp>
          <p:nvCxnSpPr>
            <p:cNvPr id="874" name="Google Shape;874;p9"/>
            <p:cNvCxnSpPr/>
            <p:nvPr/>
          </p:nvCxnSpPr>
          <p:spPr>
            <a:xfrm>
              <a:off x="991" y="2031"/>
              <a:ext cx="237" cy="64"/>
            </a:xfrm>
            <a:prstGeom prst="straightConnector1">
              <a:avLst/>
            </a:prstGeom>
            <a:noFill/>
            <a:ln w="12700" cap="flat" cmpd="sng">
              <a:solidFill>
                <a:srgbClr val="000000"/>
              </a:solidFill>
              <a:prstDash val="solid"/>
              <a:round/>
              <a:headEnd type="none" w="med" len="med"/>
              <a:tailEnd type="none" w="med" len="med"/>
            </a:ln>
          </p:spPr>
        </p:cxnSp>
        <p:cxnSp>
          <p:nvCxnSpPr>
            <p:cNvPr id="875" name="Google Shape;875;p9"/>
            <p:cNvCxnSpPr/>
            <p:nvPr/>
          </p:nvCxnSpPr>
          <p:spPr>
            <a:xfrm>
              <a:off x="991" y="2068"/>
              <a:ext cx="237" cy="66"/>
            </a:xfrm>
            <a:prstGeom prst="straightConnector1">
              <a:avLst/>
            </a:prstGeom>
            <a:noFill/>
            <a:ln w="12700" cap="flat" cmpd="sng">
              <a:solidFill>
                <a:srgbClr val="000000"/>
              </a:solidFill>
              <a:prstDash val="solid"/>
              <a:round/>
              <a:headEnd type="none" w="med" len="med"/>
              <a:tailEnd type="none" w="med" len="med"/>
            </a:ln>
          </p:spPr>
        </p:cxnSp>
        <p:cxnSp>
          <p:nvCxnSpPr>
            <p:cNvPr id="876" name="Google Shape;876;p9"/>
            <p:cNvCxnSpPr/>
            <p:nvPr/>
          </p:nvCxnSpPr>
          <p:spPr>
            <a:xfrm>
              <a:off x="991" y="2102"/>
              <a:ext cx="237" cy="64"/>
            </a:xfrm>
            <a:prstGeom prst="straightConnector1">
              <a:avLst/>
            </a:prstGeom>
            <a:noFill/>
            <a:ln w="12700" cap="flat" cmpd="sng">
              <a:solidFill>
                <a:srgbClr val="000000"/>
              </a:solidFill>
              <a:prstDash val="solid"/>
              <a:round/>
              <a:headEnd type="none" w="med" len="med"/>
              <a:tailEnd type="none" w="med" len="med"/>
            </a:ln>
          </p:spPr>
        </p:cxnSp>
        <p:sp>
          <p:nvSpPr>
            <p:cNvPr id="877" name="Google Shape;877;p9"/>
            <p:cNvSpPr/>
            <p:nvPr/>
          </p:nvSpPr>
          <p:spPr>
            <a:xfrm>
              <a:off x="991" y="1447"/>
              <a:ext cx="236" cy="409"/>
            </a:xfrm>
            <a:custGeom>
              <a:avLst/>
              <a:gdLst/>
              <a:ahLst/>
              <a:cxnLst/>
              <a:rect l="l" t="t" r="r" b="b"/>
              <a:pathLst>
                <a:path w="236" h="409" extrusionOk="0">
                  <a:moveTo>
                    <a:pt x="0" y="0"/>
                  </a:moveTo>
                  <a:lnTo>
                    <a:pt x="235" y="57"/>
                  </a:lnTo>
                  <a:lnTo>
                    <a:pt x="235" y="408"/>
                  </a:lnTo>
                  <a:lnTo>
                    <a:pt x="0" y="343"/>
                  </a:lnTo>
                  <a:lnTo>
                    <a:pt x="0" y="0"/>
                  </a:lnTo>
                </a:path>
              </a:pathLst>
            </a:custGeom>
            <a:solidFill>
              <a:schemeClr val="lt1"/>
            </a:solidFill>
            <a:ln w="127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878" name="Google Shape;878;p9"/>
            <p:cNvCxnSpPr/>
            <p:nvPr/>
          </p:nvCxnSpPr>
          <p:spPr>
            <a:xfrm>
              <a:off x="993" y="1533"/>
              <a:ext cx="230" cy="54"/>
            </a:xfrm>
            <a:prstGeom prst="straightConnector1">
              <a:avLst/>
            </a:prstGeom>
            <a:noFill/>
            <a:ln w="12700" cap="flat" cmpd="sng">
              <a:solidFill>
                <a:schemeClr val="dk1"/>
              </a:solidFill>
              <a:prstDash val="solid"/>
              <a:round/>
              <a:headEnd type="none" w="med" len="med"/>
              <a:tailEnd type="none" w="med" len="med"/>
            </a:ln>
          </p:spPr>
        </p:cxnSp>
        <p:cxnSp>
          <p:nvCxnSpPr>
            <p:cNvPr id="879" name="Google Shape;879;p9"/>
            <p:cNvCxnSpPr/>
            <p:nvPr/>
          </p:nvCxnSpPr>
          <p:spPr>
            <a:xfrm>
              <a:off x="993" y="1625"/>
              <a:ext cx="233" cy="62"/>
            </a:xfrm>
            <a:prstGeom prst="straightConnector1">
              <a:avLst/>
            </a:prstGeom>
            <a:noFill/>
            <a:ln w="12700" cap="flat" cmpd="sng">
              <a:solidFill>
                <a:schemeClr val="dk1"/>
              </a:solidFill>
              <a:prstDash val="solid"/>
              <a:round/>
              <a:headEnd type="none" w="med" len="med"/>
              <a:tailEnd type="none" w="med" len="med"/>
            </a:ln>
          </p:spPr>
        </p:cxnSp>
        <p:cxnSp>
          <p:nvCxnSpPr>
            <p:cNvPr id="880" name="Google Shape;880;p9"/>
            <p:cNvCxnSpPr/>
            <p:nvPr/>
          </p:nvCxnSpPr>
          <p:spPr>
            <a:xfrm>
              <a:off x="993" y="1706"/>
              <a:ext cx="227" cy="62"/>
            </a:xfrm>
            <a:prstGeom prst="straightConnector1">
              <a:avLst/>
            </a:prstGeom>
            <a:noFill/>
            <a:ln w="12700" cap="flat" cmpd="sng">
              <a:solidFill>
                <a:schemeClr val="dk1"/>
              </a:solidFill>
              <a:prstDash val="solid"/>
              <a:round/>
              <a:headEnd type="none" w="med" len="med"/>
              <a:tailEnd type="none" w="med" len="med"/>
            </a:ln>
          </p:spPr>
        </p:cxnSp>
        <p:cxnSp>
          <p:nvCxnSpPr>
            <p:cNvPr id="881" name="Google Shape;881;p9"/>
            <p:cNvCxnSpPr/>
            <p:nvPr/>
          </p:nvCxnSpPr>
          <p:spPr>
            <a:xfrm>
              <a:off x="1023" y="1495"/>
              <a:ext cx="168" cy="41"/>
            </a:xfrm>
            <a:prstGeom prst="straightConnector1">
              <a:avLst/>
            </a:prstGeom>
            <a:noFill/>
            <a:ln w="12700" cap="flat" cmpd="sng">
              <a:solidFill>
                <a:srgbClr val="919191"/>
              </a:solidFill>
              <a:prstDash val="solid"/>
              <a:round/>
              <a:headEnd type="none" w="med" len="med"/>
              <a:tailEnd type="none" w="med" len="med"/>
            </a:ln>
          </p:spPr>
        </p:cxnSp>
        <p:cxnSp>
          <p:nvCxnSpPr>
            <p:cNvPr id="882" name="Google Shape;882;p9"/>
            <p:cNvCxnSpPr/>
            <p:nvPr/>
          </p:nvCxnSpPr>
          <p:spPr>
            <a:xfrm>
              <a:off x="1023" y="1584"/>
              <a:ext cx="168" cy="41"/>
            </a:xfrm>
            <a:prstGeom prst="straightConnector1">
              <a:avLst/>
            </a:prstGeom>
            <a:noFill/>
            <a:ln w="12700" cap="flat" cmpd="sng">
              <a:solidFill>
                <a:srgbClr val="919191"/>
              </a:solidFill>
              <a:prstDash val="solid"/>
              <a:round/>
              <a:headEnd type="none" w="med" len="med"/>
              <a:tailEnd type="none" w="med" len="med"/>
            </a:ln>
          </p:spPr>
        </p:cxnSp>
        <p:cxnSp>
          <p:nvCxnSpPr>
            <p:cNvPr id="883" name="Google Shape;883;p9"/>
            <p:cNvCxnSpPr/>
            <p:nvPr/>
          </p:nvCxnSpPr>
          <p:spPr>
            <a:xfrm>
              <a:off x="1023" y="1674"/>
              <a:ext cx="168" cy="40"/>
            </a:xfrm>
            <a:prstGeom prst="straightConnector1">
              <a:avLst/>
            </a:prstGeom>
            <a:noFill/>
            <a:ln w="12700" cap="flat" cmpd="sng">
              <a:solidFill>
                <a:srgbClr val="919191"/>
              </a:solidFill>
              <a:prstDash val="solid"/>
              <a:round/>
              <a:headEnd type="none" w="med" len="med"/>
              <a:tailEnd type="none" w="med" len="med"/>
            </a:ln>
          </p:spPr>
        </p:cxnSp>
        <p:cxnSp>
          <p:nvCxnSpPr>
            <p:cNvPr id="884" name="Google Shape;884;p9"/>
            <p:cNvCxnSpPr/>
            <p:nvPr/>
          </p:nvCxnSpPr>
          <p:spPr>
            <a:xfrm>
              <a:off x="1023" y="1763"/>
              <a:ext cx="168" cy="40"/>
            </a:xfrm>
            <a:prstGeom prst="straightConnector1">
              <a:avLst/>
            </a:prstGeom>
            <a:noFill/>
            <a:ln w="12700" cap="flat" cmpd="sng">
              <a:solidFill>
                <a:srgbClr val="919191"/>
              </a:solidFill>
              <a:prstDash val="solid"/>
              <a:round/>
              <a:headEnd type="none" w="med" len="med"/>
              <a:tailEnd type="none" w="med" len="med"/>
            </a:ln>
          </p:spPr>
        </p:cxnSp>
        <p:sp>
          <p:nvSpPr>
            <p:cNvPr id="885" name="Google Shape;885;p9"/>
            <p:cNvSpPr/>
            <p:nvPr/>
          </p:nvSpPr>
          <p:spPr>
            <a:xfrm>
              <a:off x="1016" y="1371"/>
              <a:ext cx="38" cy="2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886" name="Google Shape;886;p9"/>
            <p:cNvSpPr/>
            <p:nvPr/>
          </p:nvSpPr>
          <p:spPr>
            <a:xfrm>
              <a:off x="1059" y="1493"/>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7" name="Google Shape;887;p9"/>
            <p:cNvSpPr/>
            <p:nvPr/>
          </p:nvSpPr>
          <p:spPr>
            <a:xfrm>
              <a:off x="1059" y="1579"/>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8" name="Google Shape;888;p9"/>
            <p:cNvSpPr/>
            <p:nvPr/>
          </p:nvSpPr>
          <p:spPr>
            <a:xfrm>
              <a:off x="1059" y="1668"/>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9" name="Google Shape;889;p9"/>
            <p:cNvSpPr/>
            <p:nvPr/>
          </p:nvSpPr>
          <p:spPr>
            <a:xfrm>
              <a:off x="1059" y="1757"/>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90" name="Google Shape;890;p9"/>
          <p:cNvGrpSpPr/>
          <p:nvPr/>
        </p:nvGrpSpPr>
        <p:grpSpPr>
          <a:xfrm>
            <a:off x="8551263" y="2525505"/>
            <a:ext cx="502470" cy="527053"/>
            <a:chOff x="960" y="1156"/>
            <a:chExt cx="727" cy="1101"/>
          </a:xfrm>
        </p:grpSpPr>
        <p:sp>
          <p:nvSpPr>
            <p:cNvPr id="891" name="Google Shape;891;p9"/>
            <p:cNvSpPr/>
            <p:nvPr/>
          </p:nvSpPr>
          <p:spPr>
            <a:xfrm>
              <a:off x="1269" y="1209"/>
              <a:ext cx="418" cy="1048"/>
            </a:xfrm>
            <a:custGeom>
              <a:avLst/>
              <a:gdLst/>
              <a:ahLst/>
              <a:cxnLst/>
              <a:rect l="l" t="t" r="r" b="b"/>
              <a:pathLst>
                <a:path w="418" h="1048" extrusionOk="0">
                  <a:moveTo>
                    <a:pt x="0" y="148"/>
                  </a:moveTo>
                  <a:lnTo>
                    <a:pt x="0" y="1047"/>
                  </a:lnTo>
                  <a:lnTo>
                    <a:pt x="417" y="829"/>
                  </a:lnTo>
                  <a:lnTo>
                    <a:pt x="417" y="0"/>
                  </a:lnTo>
                  <a:lnTo>
                    <a:pt x="0" y="148"/>
                  </a:lnTo>
                </a:path>
              </a:pathLst>
            </a:custGeom>
            <a:solidFill>
              <a:srgbClr val="DADADA"/>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2" name="Google Shape;892;p9"/>
            <p:cNvSpPr/>
            <p:nvPr/>
          </p:nvSpPr>
          <p:spPr>
            <a:xfrm>
              <a:off x="964" y="1156"/>
              <a:ext cx="723" cy="200"/>
            </a:xfrm>
            <a:custGeom>
              <a:avLst/>
              <a:gdLst/>
              <a:ahLst/>
              <a:cxnLst/>
              <a:rect l="l" t="t" r="r" b="b"/>
              <a:pathLst>
                <a:path w="723" h="200" extrusionOk="0">
                  <a:moveTo>
                    <a:pt x="0" y="131"/>
                  </a:moveTo>
                  <a:lnTo>
                    <a:pt x="307" y="199"/>
                  </a:lnTo>
                  <a:lnTo>
                    <a:pt x="722" y="53"/>
                  </a:lnTo>
                  <a:lnTo>
                    <a:pt x="392" y="0"/>
                  </a:lnTo>
                  <a:lnTo>
                    <a:pt x="6" y="126"/>
                  </a:lnTo>
                </a:path>
              </a:pathLst>
            </a:custGeom>
            <a:solidFill>
              <a:schemeClr val="lt1"/>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3" name="Google Shape;893;p9"/>
            <p:cNvSpPr/>
            <p:nvPr/>
          </p:nvSpPr>
          <p:spPr>
            <a:xfrm>
              <a:off x="960" y="1285"/>
              <a:ext cx="310" cy="972"/>
            </a:xfrm>
            <a:custGeom>
              <a:avLst/>
              <a:gdLst/>
              <a:ahLst/>
              <a:cxnLst/>
              <a:rect l="l" t="t" r="r" b="b"/>
              <a:pathLst>
                <a:path w="310" h="972" extrusionOk="0">
                  <a:moveTo>
                    <a:pt x="0" y="0"/>
                  </a:moveTo>
                  <a:lnTo>
                    <a:pt x="309" y="71"/>
                  </a:lnTo>
                  <a:lnTo>
                    <a:pt x="309" y="971"/>
                  </a:lnTo>
                  <a:lnTo>
                    <a:pt x="0" y="886"/>
                  </a:lnTo>
                  <a:lnTo>
                    <a:pt x="0" y="3"/>
                  </a:lnTo>
                </a:path>
              </a:pathLst>
            </a:custGeom>
            <a:solidFill>
              <a:schemeClr val="lt1"/>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4" name="Google Shape;894;p9"/>
            <p:cNvSpPr/>
            <p:nvPr/>
          </p:nvSpPr>
          <p:spPr>
            <a:xfrm>
              <a:off x="990" y="1328"/>
              <a:ext cx="239" cy="870"/>
            </a:xfrm>
            <a:custGeom>
              <a:avLst/>
              <a:gdLst/>
              <a:ahLst/>
              <a:cxnLst/>
              <a:rect l="l" t="t" r="r" b="b"/>
              <a:pathLst>
                <a:path w="239" h="870" extrusionOk="0">
                  <a:moveTo>
                    <a:pt x="0" y="8"/>
                  </a:moveTo>
                  <a:lnTo>
                    <a:pt x="0" y="803"/>
                  </a:lnTo>
                  <a:lnTo>
                    <a:pt x="238" y="869"/>
                  </a:lnTo>
                  <a:lnTo>
                    <a:pt x="238" y="49"/>
                  </a:lnTo>
                  <a:lnTo>
                    <a:pt x="0" y="0"/>
                  </a:lnTo>
                </a:path>
              </a:pathLst>
            </a:custGeom>
            <a:solidFill>
              <a:srgbClr val="DADADA"/>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895" name="Google Shape;895;p9"/>
            <p:cNvCxnSpPr/>
            <p:nvPr/>
          </p:nvCxnSpPr>
          <p:spPr>
            <a:xfrm>
              <a:off x="991" y="1997"/>
              <a:ext cx="237" cy="64"/>
            </a:xfrm>
            <a:prstGeom prst="straightConnector1">
              <a:avLst/>
            </a:prstGeom>
            <a:noFill/>
            <a:ln w="12700" cap="flat" cmpd="sng">
              <a:solidFill>
                <a:srgbClr val="000000"/>
              </a:solidFill>
              <a:prstDash val="solid"/>
              <a:round/>
              <a:headEnd type="none" w="med" len="med"/>
              <a:tailEnd type="none" w="med" len="med"/>
            </a:ln>
          </p:spPr>
        </p:cxnSp>
        <p:cxnSp>
          <p:nvCxnSpPr>
            <p:cNvPr id="896" name="Google Shape;896;p9"/>
            <p:cNvCxnSpPr/>
            <p:nvPr/>
          </p:nvCxnSpPr>
          <p:spPr>
            <a:xfrm>
              <a:off x="991" y="2031"/>
              <a:ext cx="237" cy="64"/>
            </a:xfrm>
            <a:prstGeom prst="straightConnector1">
              <a:avLst/>
            </a:prstGeom>
            <a:noFill/>
            <a:ln w="12700" cap="flat" cmpd="sng">
              <a:solidFill>
                <a:srgbClr val="000000"/>
              </a:solidFill>
              <a:prstDash val="solid"/>
              <a:round/>
              <a:headEnd type="none" w="med" len="med"/>
              <a:tailEnd type="none" w="med" len="med"/>
            </a:ln>
          </p:spPr>
        </p:cxnSp>
        <p:cxnSp>
          <p:nvCxnSpPr>
            <p:cNvPr id="897" name="Google Shape;897;p9"/>
            <p:cNvCxnSpPr/>
            <p:nvPr/>
          </p:nvCxnSpPr>
          <p:spPr>
            <a:xfrm>
              <a:off x="991" y="2068"/>
              <a:ext cx="237" cy="66"/>
            </a:xfrm>
            <a:prstGeom prst="straightConnector1">
              <a:avLst/>
            </a:prstGeom>
            <a:noFill/>
            <a:ln w="12700" cap="flat" cmpd="sng">
              <a:solidFill>
                <a:srgbClr val="000000"/>
              </a:solidFill>
              <a:prstDash val="solid"/>
              <a:round/>
              <a:headEnd type="none" w="med" len="med"/>
              <a:tailEnd type="none" w="med" len="med"/>
            </a:ln>
          </p:spPr>
        </p:cxnSp>
        <p:cxnSp>
          <p:nvCxnSpPr>
            <p:cNvPr id="898" name="Google Shape;898;p9"/>
            <p:cNvCxnSpPr/>
            <p:nvPr/>
          </p:nvCxnSpPr>
          <p:spPr>
            <a:xfrm>
              <a:off x="991" y="2102"/>
              <a:ext cx="237" cy="64"/>
            </a:xfrm>
            <a:prstGeom prst="straightConnector1">
              <a:avLst/>
            </a:prstGeom>
            <a:noFill/>
            <a:ln w="12700" cap="flat" cmpd="sng">
              <a:solidFill>
                <a:srgbClr val="000000"/>
              </a:solidFill>
              <a:prstDash val="solid"/>
              <a:round/>
              <a:headEnd type="none" w="med" len="med"/>
              <a:tailEnd type="none" w="med" len="med"/>
            </a:ln>
          </p:spPr>
        </p:cxnSp>
        <p:sp>
          <p:nvSpPr>
            <p:cNvPr id="899" name="Google Shape;899;p9"/>
            <p:cNvSpPr/>
            <p:nvPr/>
          </p:nvSpPr>
          <p:spPr>
            <a:xfrm>
              <a:off x="991" y="1447"/>
              <a:ext cx="236" cy="409"/>
            </a:xfrm>
            <a:custGeom>
              <a:avLst/>
              <a:gdLst/>
              <a:ahLst/>
              <a:cxnLst/>
              <a:rect l="l" t="t" r="r" b="b"/>
              <a:pathLst>
                <a:path w="236" h="409" extrusionOk="0">
                  <a:moveTo>
                    <a:pt x="0" y="0"/>
                  </a:moveTo>
                  <a:lnTo>
                    <a:pt x="235" y="57"/>
                  </a:lnTo>
                  <a:lnTo>
                    <a:pt x="235" y="408"/>
                  </a:lnTo>
                  <a:lnTo>
                    <a:pt x="0" y="343"/>
                  </a:lnTo>
                  <a:lnTo>
                    <a:pt x="0" y="0"/>
                  </a:lnTo>
                </a:path>
              </a:pathLst>
            </a:custGeom>
            <a:solidFill>
              <a:schemeClr val="lt1"/>
            </a:solidFill>
            <a:ln w="127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900" name="Google Shape;900;p9"/>
            <p:cNvCxnSpPr/>
            <p:nvPr/>
          </p:nvCxnSpPr>
          <p:spPr>
            <a:xfrm>
              <a:off x="993" y="1533"/>
              <a:ext cx="230" cy="54"/>
            </a:xfrm>
            <a:prstGeom prst="straightConnector1">
              <a:avLst/>
            </a:prstGeom>
            <a:noFill/>
            <a:ln w="12700" cap="flat" cmpd="sng">
              <a:solidFill>
                <a:schemeClr val="dk1"/>
              </a:solidFill>
              <a:prstDash val="solid"/>
              <a:round/>
              <a:headEnd type="none" w="med" len="med"/>
              <a:tailEnd type="none" w="med" len="med"/>
            </a:ln>
          </p:spPr>
        </p:cxnSp>
        <p:cxnSp>
          <p:nvCxnSpPr>
            <p:cNvPr id="901" name="Google Shape;901;p9"/>
            <p:cNvCxnSpPr/>
            <p:nvPr/>
          </p:nvCxnSpPr>
          <p:spPr>
            <a:xfrm>
              <a:off x="993" y="1625"/>
              <a:ext cx="233" cy="62"/>
            </a:xfrm>
            <a:prstGeom prst="straightConnector1">
              <a:avLst/>
            </a:prstGeom>
            <a:noFill/>
            <a:ln w="12700" cap="flat" cmpd="sng">
              <a:solidFill>
                <a:schemeClr val="dk1"/>
              </a:solidFill>
              <a:prstDash val="solid"/>
              <a:round/>
              <a:headEnd type="none" w="med" len="med"/>
              <a:tailEnd type="none" w="med" len="med"/>
            </a:ln>
          </p:spPr>
        </p:cxnSp>
        <p:cxnSp>
          <p:nvCxnSpPr>
            <p:cNvPr id="902" name="Google Shape;902;p9"/>
            <p:cNvCxnSpPr/>
            <p:nvPr/>
          </p:nvCxnSpPr>
          <p:spPr>
            <a:xfrm>
              <a:off x="993" y="1706"/>
              <a:ext cx="227" cy="62"/>
            </a:xfrm>
            <a:prstGeom prst="straightConnector1">
              <a:avLst/>
            </a:prstGeom>
            <a:noFill/>
            <a:ln w="12700" cap="flat" cmpd="sng">
              <a:solidFill>
                <a:schemeClr val="dk1"/>
              </a:solidFill>
              <a:prstDash val="solid"/>
              <a:round/>
              <a:headEnd type="none" w="med" len="med"/>
              <a:tailEnd type="none" w="med" len="med"/>
            </a:ln>
          </p:spPr>
        </p:cxnSp>
        <p:cxnSp>
          <p:nvCxnSpPr>
            <p:cNvPr id="903" name="Google Shape;903;p9"/>
            <p:cNvCxnSpPr/>
            <p:nvPr/>
          </p:nvCxnSpPr>
          <p:spPr>
            <a:xfrm>
              <a:off x="1023" y="1495"/>
              <a:ext cx="168" cy="41"/>
            </a:xfrm>
            <a:prstGeom prst="straightConnector1">
              <a:avLst/>
            </a:prstGeom>
            <a:noFill/>
            <a:ln w="12700" cap="flat" cmpd="sng">
              <a:solidFill>
                <a:srgbClr val="919191"/>
              </a:solidFill>
              <a:prstDash val="solid"/>
              <a:round/>
              <a:headEnd type="none" w="med" len="med"/>
              <a:tailEnd type="none" w="med" len="med"/>
            </a:ln>
          </p:spPr>
        </p:cxnSp>
        <p:cxnSp>
          <p:nvCxnSpPr>
            <p:cNvPr id="904" name="Google Shape;904;p9"/>
            <p:cNvCxnSpPr/>
            <p:nvPr/>
          </p:nvCxnSpPr>
          <p:spPr>
            <a:xfrm>
              <a:off x="1023" y="1584"/>
              <a:ext cx="168" cy="41"/>
            </a:xfrm>
            <a:prstGeom prst="straightConnector1">
              <a:avLst/>
            </a:prstGeom>
            <a:noFill/>
            <a:ln w="12700" cap="flat" cmpd="sng">
              <a:solidFill>
                <a:srgbClr val="919191"/>
              </a:solidFill>
              <a:prstDash val="solid"/>
              <a:round/>
              <a:headEnd type="none" w="med" len="med"/>
              <a:tailEnd type="none" w="med" len="med"/>
            </a:ln>
          </p:spPr>
        </p:cxnSp>
        <p:cxnSp>
          <p:nvCxnSpPr>
            <p:cNvPr id="905" name="Google Shape;905;p9"/>
            <p:cNvCxnSpPr/>
            <p:nvPr/>
          </p:nvCxnSpPr>
          <p:spPr>
            <a:xfrm>
              <a:off x="1023" y="1674"/>
              <a:ext cx="168" cy="40"/>
            </a:xfrm>
            <a:prstGeom prst="straightConnector1">
              <a:avLst/>
            </a:prstGeom>
            <a:noFill/>
            <a:ln w="12700" cap="flat" cmpd="sng">
              <a:solidFill>
                <a:srgbClr val="919191"/>
              </a:solidFill>
              <a:prstDash val="solid"/>
              <a:round/>
              <a:headEnd type="none" w="med" len="med"/>
              <a:tailEnd type="none" w="med" len="med"/>
            </a:ln>
          </p:spPr>
        </p:cxnSp>
        <p:cxnSp>
          <p:nvCxnSpPr>
            <p:cNvPr id="906" name="Google Shape;906;p9"/>
            <p:cNvCxnSpPr/>
            <p:nvPr/>
          </p:nvCxnSpPr>
          <p:spPr>
            <a:xfrm>
              <a:off x="1023" y="1763"/>
              <a:ext cx="168" cy="40"/>
            </a:xfrm>
            <a:prstGeom prst="straightConnector1">
              <a:avLst/>
            </a:prstGeom>
            <a:noFill/>
            <a:ln w="12700" cap="flat" cmpd="sng">
              <a:solidFill>
                <a:srgbClr val="919191"/>
              </a:solidFill>
              <a:prstDash val="solid"/>
              <a:round/>
              <a:headEnd type="none" w="med" len="med"/>
              <a:tailEnd type="none" w="med" len="med"/>
            </a:ln>
          </p:spPr>
        </p:cxnSp>
        <p:sp>
          <p:nvSpPr>
            <p:cNvPr id="907" name="Google Shape;907;p9"/>
            <p:cNvSpPr/>
            <p:nvPr/>
          </p:nvSpPr>
          <p:spPr>
            <a:xfrm>
              <a:off x="1016" y="1371"/>
              <a:ext cx="38" cy="2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908" name="Google Shape;908;p9"/>
            <p:cNvSpPr/>
            <p:nvPr/>
          </p:nvSpPr>
          <p:spPr>
            <a:xfrm>
              <a:off x="1059" y="1493"/>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9" name="Google Shape;909;p9"/>
            <p:cNvSpPr/>
            <p:nvPr/>
          </p:nvSpPr>
          <p:spPr>
            <a:xfrm>
              <a:off x="1059" y="1579"/>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0" name="Google Shape;910;p9"/>
            <p:cNvSpPr/>
            <p:nvPr/>
          </p:nvSpPr>
          <p:spPr>
            <a:xfrm>
              <a:off x="1059" y="1668"/>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1" name="Google Shape;911;p9"/>
            <p:cNvSpPr/>
            <p:nvPr/>
          </p:nvSpPr>
          <p:spPr>
            <a:xfrm>
              <a:off x="1059" y="1757"/>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12" name="Google Shape;912;p9"/>
          <p:cNvGrpSpPr/>
          <p:nvPr/>
        </p:nvGrpSpPr>
        <p:grpSpPr>
          <a:xfrm>
            <a:off x="1602336" y="5583235"/>
            <a:ext cx="502470" cy="527053"/>
            <a:chOff x="960" y="1156"/>
            <a:chExt cx="727" cy="1101"/>
          </a:xfrm>
        </p:grpSpPr>
        <p:sp>
          <p:nvSpPr>
            <p:cNvPr id="913" name="Google Shape;913;p9"/>
            <p:cNvSpPr/>
            <p:nvPr/>
          </p:nvSpPr>
          <p:spPr>
            <a:xfrm>
              <a:off x="1269" y="1209"/>
              <a:ext cx="418" cy="1048"/>
            </a:xfrm>
            <a:custGeom>
              <a:avLst/>
              <a:gdLst/>
              <a:ahLst/>
              <a:cxnLst/>
              <a:rect l="l" t="t" r="r" b="b"/>
              <a:pathLst>
                <a:path w="418" h="1048" extrusionOk="0">
                  <a:moveTo>
                    <a:pt x="0" y="148"/>
                  </a:moveTo>
                  <a:lnTo>
                    <a:pt x="0" y="1047"/>
                  </a:lnTo>
                  <a:lnTo>
                    <a:pt x="417" y="829"/>
                  </a:lnTo>
                  <a:lnTo>
                    <a:pt x="417" y="0"/>
                  </a:lnTo>
                  <a:lnTo>
                    <a:pt x="0" y="148"/>
                  </a:lnTo>
                </a:path>
              </a:pathLst>
            </a:custGeom>
            <a:solidFill>
              <a:srgbClr val="DADADA"/>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4" name="Google Shape;914;p9"/>
            <p:cNvSpPr/>
            <p:nvPr/>
          </p:nvSpPr>
          <p:spPr>
            <a:xfrm>
              <a:off x="964" y="1156"/>
              <a:ext cx="723" cy="200"/>
            </a:xfrm>
            <a:custGeom>
              <a:avLst/>
              <a:gdLst/>
              <a:ahLst/>
              <a:cxnLst/>
              <a:rect l="l" t="t" r="r" b="b"/>
              <a:pathLst>
                <a:path w="723" h="200" extrusionOk="0">
                  <a:moveTo>
                    <a:pt x="0" y="131"/>
                  </a:moveTo>
                  <a:lnTo>
                    <a:pt x="307" y="199"/>
                  </a:lnTo>
                  <a:lnTo>
                    <a:pt x="722" y="53"/>
                  </a:lnTo>
                  <a:lnTo>
                    <a:pt x="392" y="0"/>
                  </a:lnTo>
                  <a:lnTo>
                    <a:pt x="6" y="126"/>
                  </a:lnTo>
                </a:path>
              </a:pathLst>
            </a:custGeom>
            <a:solidFill>
              <a:schemeClr val="lt1"/>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5" name="Google Shape;915;p9"/>
            <p:cNvSpPr/>
            <p:nvPr/>
          </p:nvSpPr>
          <p:spPr>
            <a:xfrm>
              <a:off x="960" y="1285"/>
              <a:ext cx="310" cy="972"/>
            </a:xfrm>
            <a:custGeom>
              <a:avLst/>
              <a:gdLst/>
              <a:ahLst/>
              <a:cxnLst/>
              <a:rect l="l" t="t" r="r" b="b"/>
              <a:pathLst>
                <a:path w="310" h="972" extrusionOk="0">
                  <a:moveTo>
                    <a:pt x="0" y="0"/>
                  </a:moveTo>
                  <a:lnTo>
                    <a:pt x="309" y="71"/>
                  </a:lnTo>
                  <a:lnTo>
                    <a:pt x="309" y="971"/>
                  </a:lnTo>
                  <a:lnTo>
                    <a:pt x="0" y="886"/>
                  </a:lnTo>
                  <a:lnTo>
                    <a:pt x="0" y="3"/>
                  </a:lnTo>
                </a:path>
              </a:pathLst>
            </a:custGeom>
            <a:solidFill>
              <a:schemeClr val="lt1"/>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6" name="Google Shape;916;p9"/>
            <p:cNvSpPr/>
            <p:nvPr/>
          </p:nvSpPr>
          <p:spPr>
            <a:xfrm>
              <a:off x="990" y="1328"/>
              <a:ext cx="239" cy="870"/>
            </a:xfrm>
            <a:custGeom>
              <a:avLst/>
              <a:gdLst/>
              <a:ahLst/>
              <a:cxnLst/>
              <a:rect l="l" t="t" r="r" b="b"/>
              <a:pathLst>
                <a:path w="239" h="870" extrusionOk="0">
                  <a:moveTo>
                    <a:pt x="0" y="8"/>
                  </a:moveTo>
                  <a:lnTo>
                    <a:pt x="0" y="803"/>
                  </a:lnTo>
                  <a:lnTo>
                    <a:pt x="238" y="869"/>
                  </a:lnTo>
                  <a:lnTo>
                    <a:pt x="238" y="49"/>
                  </a:lnTo>
                  <a:lnTo>
                    <a:pt x="0" y="0"/>
                  </a:lnTo>
                </a:path>
              </a:pathLst>
            </a:custGeom>
            <a:solidFill>
              <a:srgbClr val="DADADA"/>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917" name="Google Shape;917;p9"/>
            <p:cNvCxnSpPr/>
            <p:nvPr/>
          </p:nvCxnSpPr>
          <p:spPr>
            <a:xfrm>
              <a:off x="991" y="1997"/>
              <a:ext cx="237" cy="64"/>
            </a:xfrm>
            <a:prstGeom prst="straightConnector1">
              <a:avLst/>
            </a:prstGeom>
            <a:noFill/>
            <a:ln w="12700" cap="flat" cmpd="sng">
              <a:solidFill>
                <a:srgbClr val="000000"/>
              </a:solidFill>
              <a:prstDash val="solid"/>
              <a:round/>
              <a:headEnd type="none" w="med" len="med"/>
              <a:tailEnd type="none" w="med" len="med"/>
            </a:ln>
          </p:spPr>
        </p:cxnSp>
        <p:cxnSp>
          <p:nvCxnSpPr>
            <p:cNvPr id="918" name="Google Shape;918;p9"/>
            <p:cNvCxnSpPr/>
            <p:nvPr/>
          </p:nvCxnSpPr>
          <p:spPr>
            <a:xfrm>
              <a:off x="991" y="2031"/>
              <a:ext cx="237" cy="64"/>
            </a:xfrm>
            <a:prstGeom prst="straightConnector1">
              <a:avLst/>
            </a:prstGeom>
            <a:noFill/>
            <a:ln w="12700" cap="flat" cmpd="sng">
              <a:solidFill>
                <a:srgbClr val="000000"/>
              </a:solidFill>
              <a:prstDash val="solid"/>
              <a:round/>
              <a:headEnd type="none" w="med" len="med"/>
              <a:tailEnd type="none" w="med" len="med"/>
            </a:ln>
          </p:spPr>
        </p:cxnSp>
        <p:cxnSp>
          <p:nvCxnSpPr>
            <p:cNvPr id="919" name="Google Shape;919;p9"/>
            <p:cNvCxnSpPr/>
            <p:nvPr/>
          </p:nvCxnSpPr>
          <p:spPr>
            <a:xfrm>
              <a:off x="991" y="2068"/>
              <a:ext cx="237" cy="66"/>
            </a:xfrm>
            <a:prstGeom prst="straightConnector1">
              <a:avLst/>
            </a:prstGeom>
            <a:noFill/>
            <a:ln w="12700" cap="flat" cmpd="sng">
              <a:solidFill>
                <a:srgbClr val="000000"/>
              </a:solidFill>
              <a:prstDash val="solid"/>
              <a:round/>
              <a:headEnd type="none" w="med" len="med"/>
              <a:tailEnd type="none" w="med" len="med"/>
            </a:ln>
          </p:spPr>
        </p:cxnSp>
        <p:cxnSp>
          <p:nvCxnSpPr>
            <p:cNvPr id="920" name="Google Shape;920;p9"/>
            <p:cNvCxnSpPr/>
            <p:nvPr/>
          </p:nvCxnSpPr>
          <p:spPr>
            <a:xfrm>
              <a:off x="991" y="2102"/>
              <a:ext cx="237" cy="64"/>
            </a:xfrm>
            <a:prstGeom prst="straightConnector1">
              <a:avLst/>
            </a:prstGeom>
            <a:noFill/>
            <a:ln w="12700" cap="flat" cmpd="sng">
              <a:solidFill>
                <a:srgbClr val="000000"/>
              </a:solidFill>
              <a:prstDash val="solid"/>
              <a:round/>
              <a:headEnd type="none" w="med" len="med"/>
              <a:tailEnd type="none" w="med" len="med"/>
            </a:ln>
          </p:spPr>
        </p:cxnSp>
        <p:sp>
          <p:nvSpPr>
            <p:cNvPr id="921" name="Google Shape;921;p9"/>
            <p:cNvSpPr/>
            <p:nvPr/>
          </p:nvSpPr>
          <p:spPr>
            <a:xfrm>
              <a:off x="991" y="1447"/>
              <a:ext cx="236" cy="409"/>
            </a:xfrm>
            <a:custGeom>
              <a:avLst/>
              <a:gdLst/>
              <a:ahLst/>
              <a:cxnLst/>
              <a:rect l="l" t="t" r="r" b="b"/>
              <a:pathLst>
                <a:path w="236" h="409" extrusionOk="0">
                  <a:moveTo>
                    <a:pt x="0" y="0"/>
                  </a:moveTo>
                  <a:lnTo>
                    <a:pt x="235" y="57"/>
                  </a:lnTo>
                  <a:lnTo>
                    <a:pt x="235" y="408"/>
                  </a:lnTo>
                  <a:lnTo>
                    <a:pt x="0" y="343"/>
                  </a:lnTo>
                  <a:lnTo>
                    <a:pt x="0" y="0"/>
                  </a:lnTo>
                </a:path>
              </a:pathLst>
            </a:custGeom>
            <a:solidFill>
              <a:schemeClr val="lt1"/>
            </a:solidFill>
            <a:ln w="127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922" name="Google Shape;922;p9"/>
            <p:cNvCxnSpPr/>
            <p:nvPr/>
          </p:nvCxnSpPr>
          <p:spPr>
            <a:xfrm>
              <a:off x="993" y="1533"/>
              <a:ext cx="230" cy="54"/>
            </a:xfrm>
            <a:prstGeom prst="straightConnector1">
              <a:avLst/>
            </a:prstGeom>
            <a:noFill/>
            <a:ln w="12700" cap="flat" cmpd="sng">
              <a:solidFill>
                <a:schemeClr val="dk1"/>
              </a:solidFill>
              <a:prstDash val="solid"/>
              <a:round/>
              <a:headEnd type="none" w="med" len="med"/>
              <a:tailEnd type="none" w="med" len="med"/>
            </a:ln>
          </p:spPr>
        </p:cxnSp>
        <p:cxnSp>
          <p:nvCxnSpPr>
            <p:cNvPr id="923" name="Google Shape;923;p9"/>
            <p:cNvCxnSpPr/>
            <p:nvPr/>
          </p:nvCxnSpPr>
          <p:spPr>
            <a:xfrm>
              <a:off x="993" y="1625"/>
              <a:ext cx="233" cy="62"/>
            </a:xfrm>
            <a:prstGeom prst="straightConnector1">
              <a:avLst/>
            </a:prstGeom>
            <a:noFill/>
            <a:ln w="12700" cap="flat" cmpd="sng">
              <a:solidFill>
                <a:schemeClr val="dk1"/>
              </a:solidFill>
              <a:prstDash val="solid"/>
              <a:round/>
              <a:headEnd type="none" w="med" len="med"/>
              <a:tailEnd type="none" w="med" len="med"/>
            </a:ln>
          </p:spPr>
        </p:cxnSp>
        <p:cxnSp>
          <p:nvCxnSpPr>
            <p:cNvPr id="924" name="Google Shape;924;p9"/>
            <p:cNvCxnSpPr/>
            <p:nvPr/>
          </p:nvCxnSpPr>
          <p:spPr>
            <a:xfrm>
              <a:off x="993" y="1706"/>
              <a:ext cx="227" cy="62"/>
            </a:xfrm>
            <a:prstGeom prst="straightConnector1">
              <a:avLst/>
            </a:prstGeom>
            <a:noFill/>
            <a:ln w="12700" cap="flat" cmpd="sng">
              <a:solidFill>
                <a:schemeClr val="dk1"/>
              </a:solidFill>
              <a:prstDash val="solid"/>
              <a:round/>
              <a:headEnd type="none" w="med" len="med"/>
              <a:tailEnd type="none" w="med" len="med"/>
            </a:ln>
          </p:spPr>
        </p:cxnSp>
        <p:cxnSp>
          <p:nvCxnSpPr>
            <p:cNvPr id="925" name="Google Shape;925;p9"/>
            <p:cNvCxnSpPr/>
            <p:nvPr/>
          </p:nvCxnSpPr>
          <p:spPr>
            <a:xfrm>
              <a:off x="1023" y="1495"/>
              <a:ext cx="168" cy="41"/>
            </a:xfrm>
            <a:prstGeom prst="straightConnector1">
              <a:avLst/>
            </a:prstGeom>
            <a:noFill/>
            <a:ln w="12700" cap="flat" cmpd="sng">
              <a:solidFill>
                <a:srgbClr val="919191"/>
              </a:solidFill>
              <a:prstDash val="solid"/>
              <a:round/>
              <a:headEnd type="none" w="med" len="med"/>
              <a:tailEnd type="none" w="med" len="med"/>
            </a:ln>
          </p:spPr>
        </p:cxnSp>
        <p:cxnSp>
          <p:nvCxnSpPr>
            <p:cNvPr id="926" name="Google Shape;926;p9"/>
            <p:cNvCxnSpPr/>
            <p:nvPr/>
          </p:nvCxnSpPr>
          <p:spPr>
            <a:xfrm>
              <a:off x="1023" y="1584"/>
              <a:ext cx="168" cy="41"/>
            </a:xfrm>
            <a:prstGeom prst="straightConnector1">
              <a:avLst/>
            </a:prstGeom>
            <a:noFill/>
            <a:ln w="12700" cap="flat" cmpd="sng">
              <a:solidFill>
                <a:srgbClr val="919191"/>
              </a:solidFill>
              <a:prstDash val="solid"/>
              <a:round/>
              <a:headEnd type="none" w="med" len="med"/>
              <a:tailEnd type="none" w="med" len="med"/>
            </a:ln>
          </p:spPr>
        </p:cxnSp>
        <p:cxnSp>
          <p:nvCxnSpPr>
            <p:cNvPr id="927" name="Google Shape;927;p9"/>
            <p:cNvCxnSpPr/>
            <p:nvPr/>
          </p:nvCxnSpPr>
          <p:spPr>
            <a:xfrm>
              <a:off x="1023" y="1674"/>
              <a:ext cx="168" cy="40"/>
            </a:xfrm>
            <a:prstGeom prst="straightConnector1">
              <a:avLst/>
            </a:prstGeom>
            <a:noFill/>
            <a:ln w="12700" cap="flat" cmpd="sng">
              <a:solidFill>
                <a:srgbClr val="919191"/>
              </a:solidFill>
              <a:prstDash val="solid"/>
              <a:round/>
              <a:headEnd type="none" w="med" len="med"/>
              <a:tailEnd type="none" w="med" len="med"/>
            </a:ln>
          </p:spPr>
        </p:cxnSp>
        <p:cxnSp>
          <p:nvCxnSpPr>
            <p:cNvPr id="928" name="Google Shape;928;p9"/>
            <p:cNvCxnSpPr/>
            <p:nvPr/>
          </p:nvCxnSpPr>
          <p:spPr>
            <a:xfrm>
              <a:off x="1023" y="1763"/>
              <a:ext cx="168" cy="40"/>
            </a:xfrm>
            <a:prstGeom prst="straightConnector1">
              <a:avLst/>
            </a:prstGeom>
            <a:noFill/>
            <a:ln w="12700" cap="flat" cmpd="sng">
              <a:solidFill>
                <a:srgbClr val="919191"/>
              </a:solidFill>
              <a:prstDash val="solid"/>
              <a:round/>
              <a:headEnd type="none" w="med" len="med"/>
              <a:tailEnd type="none" w="med" len="med"/>
            </a:ln>
          </p:spPr>
        </p:cxnSp>
        <p:sp>
          <p:nvSpPr>
            <p:cNvPr id="929" name="Google Shape;929;p9"/>
            <p:cNvSpPr/>
            <p:nvPr/>
          </p:nvSpPr>
          <p:spPr>
            <a:xfrm>
              <a:off x="1016" y="1371"/>
              <a:ext cx="38" cy="2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930" name="Google Shape;930;p9"/>
            <p:cNvSpPr/>
            <p:nvPr/>
          </p:nvSpPr>
          <p:spPr>
            <a:xfrm>
              <a:off x="1059" y="1493"/>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1" name="Google Shape;931;p9"/>
            <p:cNvSpPr/>
            <p:nvPr/>
          </p:nvSpPr>
          <p:spPr>
            <a:xfrm>
              <a:off x="1059" y="1579"/>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2" name="Google Shape;932;p9"/>
            <p:cNvSpPr/>
            <p:nvPr/>
          </p:nvSpPr>
          <p:spPr>
            <a:xfrm>
              <a:off x="1059" y="1668"/>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3" name="Google Shape;933;p9"/>
            <p:cNvSpPr/>
            <p:nvPr/>
          </p:nvSpPr>
          <p:spPr>
            <a:xfrm>
              <a:off x="1059" y="1757"/>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34" name="Google Shape;934;p9"/>
          <p:cNvGrpSpPr/>
          <p:nvPr/>
        </p:nvGrpSpPr>
        <p:grpSpPr>
          <a:xfrm>
            <a:off x="3784738" y="5585791"/>
            <a:ext cx="502470" cy="527053"/>
            <a:chOff x="960" y="1156"/>
            <a:chExt cx="727" cy="1101"/>
          </a:xfrm>
        </p:grpSpPr>
        <p:sp>
          <p:nvSpPr>
            <p:cNvPr id="935" name="Google Shape;935;p9"/>
            <p:cNvSpPr/>
            <p:nvPr/>
          </p:nvSpPr>
          <p:spPr>
            <a:xfrm>
              <a:off x="1269" y="1209"/>
              <a:ext cx="418" cy="1048"/>
            </a:xfrm>
            <a:custGeom>
              <a:avLst/>
              <a:gdLst/>
              <a:ahLst/>
              <a:cxnLst/>
              <a:rect l="l" t="t" r="r" b="b"/>
              <a:pathLst>
                <a:path w="418" h="1048" extrusionOk="0">
                  <a:moveTo>
                    <a:pt x="0" y="148"/>
                  </a:moveTo>
                  <a:lnTo>
                    <a:pt x="0" y="1047"/>
                  </a:lnTo>
                  <a:lnTo>
                    <a:pt x="417" y="829"/>
                  </a:lnTo>
                  <a:lnTo>
                    <a:pt x="417" y="0"/>
                  </a:lnTo>
                  <a:lnTo>
                    <a:pt x="0" y="148"/>
                  </a:lnTo>
                </a:path>
              </a:pathLst>
            </a:custGeom>
            <a:solidFill>
              <a:srgbClr val="DADADA"/>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6" name="Google Shape;936;p9"/>
            <p:cNvSpPr/>
            <p:nvPr/>
          </p:nvSpPr>
          <p:spPr>
            <a:xfrm>
              <a:off x="964" y="1156"/>
              <a:ext cx="723" cy="200"/>
            </a:xfrm>
            <a:custGeom>
              <a:avLst/>
              <a:gdLst/>
              <a:ahLst/>
              <a:cxnLst/>
              <a:rect l="l" t="t" r="r" b="b"/>
              <a:pathLst>
                <a:path w="723" h="200" extrusionOk="0">
                  <a:moveTo>
                    <a:pt x="0" y="131"/>
                  </a:moveTo>
                  <a:lnTo>
                    <a:pt x="307" y="199"/>
                  </a:lnTo>
                  <a:lnTo>
                    <a:pt x="722" y="53"/>
                  </a:lnTo>
                  <a:lnTo>
                    <a:pt x="392" y="0"/>
                  </a:lnTo>
                  <a:lnTo>
                    <a:pt x="6" y="126"/>
                  </a:lnTo>
                </a:path>
              </a:pathLst>
            </a:custGeom>
            <a:solidFill>
              <a:schemeClr val="lt1"/>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7" name="Google Shape;937;p9"/>
            <p:cNvSpPr/>
            <p:nvPr/>
          </p:nvSpPr>
          <p:spPr>
            <a:xfrm>
              <a:off x="960" y="1285"/>
              <a:ext cx="310" cy="972"/>
            </a:xfrm>
            <a:custGeom>
              <a:avLst/>
              <a:gdLst/>
              <a:ahLst/>
              <a:cxnLst/>
              <a:rect l="l" t="t" r="r" b="b"/>
              <a:pathLst>
                <a:path w="310" h="972" extrusionOk="0">
                  <a:moveTo>
                    <a:pt x="0" y="0"/>
                  </a:moveTo>
                  <a:lnTo>
                    <a:pt x="309" y="71"/>
                  </a:lnTo>
                  <a:lnTo>
                    <a:pt x="309" y="971"/>
                  </a:lnTo>
                  <a:lnTo>
                    <a:pt x="0" y="886"/>
                  </a:lnTo>
                  <a:lnTo>
                    <a:pt x="0" y="3"/>
                  </a:lnTo>
                </a:path>
              </a:pathLst>
            </a:custGeom>
            <a:solidFill>
              <a:schemeClr val="lt1"/>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8" name="Google Shape;938;p9"/>
            <p:cNvSpPr/>
            <p:nvPr/>
          </p:nvSpPr>
          <p:spPr>
            <a:xfrm>
              <a:off x="990" y="1328"/>
              <a:ext cx="239" cy="870"/>
            </a:xfrm>
            <a:custGeom>
              <a:avLst/>
              <a:gdLst/>
              <a:ahLst/>
              <a:cxnLst/>
              <a:rect l="l" t="t" r="r" b="b"/>
              <a:pathLst>
                <a:path w="239" h="870" extrusionOk="0">
                  <a:moveTo>
                    <a:pt x="0" y="8"/>
                  </a:moveTo>
                  <a:lnTo>
                    <a:pt x="0" y="803"/>
                  </a:lnTo>
                  <a:lnTo>
                    <a:pt x="238" y="869"/>
                  </a:lnTo>
                  <a:lnTo>
                    <a:pt x="238" y="49"/>
                  </a:lnTo>
                  <a:lnTo>
                    <a:pt x="0" y="0"/>
                  </a:lnTo>
                </a:path>
              </a:pathLst>
            </a:custGeom>
            <a:solidFill>
              <a:srgbClr val="DADADA"/>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939" name="Google Shape;939;p9"/>
            <p:cNvCxnSpPr/>
            <p:nvPr/>
          </p:nvCxnSpPr>
          <p:spPr>
            <a:xfrm>
              <a:off x="991" y="1997"/>
              <a:ext cx="237" cy="64"/>
            </a:xfrm>
            <a:prstGeom prst="straightConnector1">
              <a:avLst/>
            </a:prstGeom>
            <a:noFill/>
            <a:ln w="12700" cap="flat" cmpd="sng">
              <a:solidFill>
                <a:srgbClr val="000000"/>
              </a:solidFill>
              <a:prstDash val="solid"/>
              <a:round/>
              <a:headEnd type="none" w="med" len="med"/>
              <a:tailEnd type="none" w="med" len="med"/>
            </a:ln>
          </p:spPr>
        </p:cxnSp>
        <p:cxnSp>
          <p:nvCxnSpPr>
            <p:cNvPr id="940" name="Google Shape;940;p9"/>
            <p:cNvCxnSpPr/>
            <p:nvPr/>
          </p:nvCxnSpPr>
          <p:spPr>
            <a:xfrm>
              <a:off x="991" y="2031"/>
              <a:ext cx="237" cy="64"/>
            </a:xfrm>
            <a:prstGeom prst="straightConnector1">
              <a:avLst/>
            </a:prstGeom>
            <a:noFill/>
            <a:ln w="12700" cap="flat" cmpd="sng">
              <a:solidFill>
                <a:srgbClr val="000000"/>
              </a:solidFill>
              <a:prstDash val="solid"/>
              <a:round/>
              <a:headEnd type="none" w="med" len="med"/>
              <a:tailEnd type="none" w="med" len="med"/>
            </a:ln>
          </p:spPr>
        </p:cxnSp>
        <p:cxnSp>
          <p:nvCxnSpPr>
            <p:cNvPr id="941" name="Google Shape;941;p9"/>
            <p:cNvCxnSpPr/>
            <p:nvPr/>
          </p:nvCxnSpPr>
          <p:spPr>
            <a:xfrm>
              <a:off x="991" y="2068"/>
              <a:ext cx="237" cy="66"/>
            </a:xfrm>
            <a:prstGeom prst="straightConnector1">
              <a:avLst/>
            </a:prstGeom>
            <a:noFill/>
            <a:ln w="12700" cap="flat" cmpd="sng">
              <a:solidFill>
                <a:srgbClr val="000000"/>
              </a:solidFill>
              <a:prstDash val="solid"/>
              <a:round/>
              <a:headEnd type="none" w="med" len="med"/>
              <a:tailEnd type="none" w="med" len="med"/>
            </a:ln>
          </p:spPr>
        </p:cxnSp>
        <p:cxnSp>
          <p:nvCxnSpPr>
            <p:cNvPr id="942" name="Google Shape;942;p9"/>
            <p:cNvCxnSpPr/>
            <p:nvPr/>
          </p:nvCxnSpPr>
          <p:spPr>
            <a:xfrm>
              <a:off x="991" y="2102"/>
              <a:ext cx="237" cy="64"/>
            </a:xfrm>
            <a:prstGeom prst="straightConnector1">
              <a:avLst/>
            </a:prstGeom>
            <a:noFill/>
            <a:ln w="12700" cap="flat" cmpd="sng">
              <a:solidFill>
                <a:srgbClr val="000000"/>
              </a:solidFill>
              <a:prstDash val="solid"/>
              <a:round/>
              <a:headEnd type="none" w="med" len="med"/>
              <a:tailEnd type="none" w="med" len="med"/>
            </a:ln>
          </p:spPr>
        </p:cxnSp>
        <p:sp>
          <p:nvSpPr>
            <p:cNvPr id="943" name="Google Shape;943;p9"/>
            <p:cNvSpPr/>
            <p:nvPr/>
          </p:nvSpPr>
          <p:spPr>
            <a:xfrm>
              <a:off x="991" y="1447"/>
              <a:ext cx="236" cy="409"/>
            </a:xfrm>
            <a:custGeom>
              <a:avLst/>
              <a:gdLst/>
              <a:ahLst/>
              <a:cxnLst/>
              <a:rect l="l" t="t" r="r" b="b"/>
              <a:pathLst>
                <a:path w="236" h="409" extrusionOk="0">
                  <a:moveTo>
                    <a:pt x="0" y="0"/>
                  </a:moveTo>
                  <a:lnTo>
                    <a:pt x="235" y="57"/>
                  </a:lnTo>
                  <a:lnTo>
                    <a:pt x="235" y="408"/>
                  </a:lnTo>
                  <a:lnTo>
                    <a:pt x="0" y="343"/>
                  </a:lnTo>
                  <a:lnTo>
                    <a:pt x="0" y="0"/>
                  </a:lnTo>
                </a:path>
              </a:pathLst>
            </a:custGeom>
            <a:solidFill>
              <a:schemeClr val="lt1"/>
            </a:solidFill>
            <a:ln w="127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944" name="Google Shape;944;p9"/>
            <p:cNvCxnSpPr/>
            <p:nvPr/>
          </p:nvCxnSpPr>
          <p:spPr>
            <a:xfrm>
              <a:off x="993" y="1533"/>
              <a:ext cx="230" cy="54"/>
            </a:xfrm>
            <a:prstGeom prst="straightConnector1">
              <a:avLst/>
            </a:prstGeom>
            <a:noFill/>
            <a:ln w="12700" cap="flat" cmpd="sng">
              <a:solidFill>
                <a:schemeClr val="dk1"/>
              </a:solidFill>
              <a:prstDash val="solid"/>
              <a:round/>
              <a:headEnd type="none" w="med" len="med"/>
              <a:tailEnd type="none" w="med" len="med"/>
            </a:ln>
          </p:spPr>
        </p:cxnSp>
        <p:cxnSp>
          <p:nvCxnSpPr>
            <p:cNvPr id="945" name="Google Shape;945;p9"/>
            <p:cNvCxnSpPr/>
            <p:nvPr/>
          </p:nvCxnSpPr>
          <p:spPr>
            <a:xfrm>
              <a:off x="993" y="1625"/>
              <a:ext cx="233" cy="62"/>
            </a:xfrm>
            <a:prstGeom prst="straightConnector1">
              <a:avLst/>
            </a:prstGeom>
            <a:noFill/>
            <a:ln w="12700" cap="flat" cmpd="sng">
              <a:solidFill>
                <a:schemeClr val="dk1"/>
              </a:solidFill>
              <a:prstDash val="solid"/>
              <a:round/>
              <a:headEnd type="none" w="med" len="med"/>
              <a:tailEnd type="none" w="med" len="med"/>
            </a:ln>
          </p:spPr>
        </p:cxnSp>
        <p:cxnSp>
          <p:nvCxnSpPr>
            <p:cNvPr id="946" name="Google Shape;946;p9"/>
            <p:cNvCxnSpPr/>
            <p:nvPr/>
          </p:nvCxnSpPr>
          <p:spPr>
            <a:xfrm>
              <a:off x="993" y="1706"/>
              <a:ext cx="227" cy="62"/>
            </a:xfrm>
            <a:prstGeom prst="straightConnector1">
              <a:avLst/>
            </a:prstGeom>
            <a:noFill/>
            <a:ln w="12700" cap="flat" cmpd="sng">
              <a:solidFill>
                <a:schemeClr val="dk1"/>
              </a:solidFill>
              <a:prstDash val="solid"/>
              <a:round/>
              <a:headEnd type="none" w="med" len="med"/>
              <a:tailEnd type="none" w="med" len="med"/>
            </a:ln>
          </p:spPr>
        </p:cxnSp>
        <p:cxnSp>
          <p:nvCxnSpPr>
            <p:cNvPr id="947" name="Google Shape;947;p9"/>
            <p:cNvCxnSpPr/>
            <p:nvPr/>
          </p:nvCxnSpPr>
          <p:spPr>
            <a:xfrm>
              <a:off x="1023" y="1495"/>
              <a:ext cx="168" cy="41"/>
            </a:xfrm>
            <a:prstGeom prst="straightConnector1">
              <a:avLst/>
            </a:prstGeom>
            <a:noFill/>
            <a:ln w="12700" cap="flat" cmpd="sng">
              <a:solidFill>
                <a:srgbClr val="919191"/>
              </a:solidFill>
              <a:prstDash val="solid"/>
              <a:round/>
              <a:headEnd type="none" w="med" len="med"/>
              <a:tailEnd type="none" w="med" len="med"/>
            </a:ln>
          </p:spPr>
        </p:cxnSp>
        <p:cxnSp>
          <p:nvCxnSpPr>
            <p:cNvPr id="948" name="Google Shape;948;p9"/>
            <p:cNvCxnSpPr/>
            <p:nvPr/>
          </p:nvCxnSpPr>
          <p:spPr>
            <a:xfrm>
              <a:off x="1023" y="1584"/>
              <a:ext cx="168" cy="41"/>
            </a:xfrm>
            <a:prstGeom prst="straightConnector1">
              <a:avLst/>
            </a:prstGeom>
            <a:noFill/>
            <a:ln w="12700" cap="flat" cmpd="sng">
              <a:solidFill>
                <a:srgbClr val="919191"/>
              </a:solidFill>
              <a:prstDash val="solid"/>
              <a:round/>
              <a:headEnd type="none" w="med" len="med"/>
              <a:tailEnd type="none" w="med" len="med"/>
            </a:ln>
          </p:spPr>
        </p:cxnSp>
        <p:cxnSp>
          <p:nvCxnSpPr>
            <p:cNvPr id="949" name="Google Shape;949;p9"/>
            <p:cNvCxnSpPr/>
            <p:nvPr/>
          </p:nvCxnSpPr>
          <p:spPr>
            <a:xfrm>
              <a:off x="1023" y="1674"/>
              <a:ext cx="168" cy="40"/>
            </a:xfrm>
            <a:prstGeom prst="straightConnector1">
              <a:avLst/>
            </a:prstGeom>
            <a:noFill/>
            <a:ln w="12700" cap="flat" cmpd="sng">
              <a:solidFill>
                <a:srgbClr val="919191"/>
              </a:solidFill>
              <a:prstDash val="solid"/>
              <a:round/>
              <a:headEnd type="none" w="med" len="med"/>
              <a:tailEnd type="none" w="med" len="med"/>
            </a:ln>
          </p:spPr>
        </p:cxnSp>
        <p:cxnSp>
          <p:nvCxnSpPr>
            <p:cNvPr id="950" name="Google Shape;950;p9"/>
            <p:cNvCxnSpPr/>
            <p:nvPr/>
          </p:nvCxnSpPr>
          <p:spPr>
            <a:xfrm>
              <a:off x="1023" y="1763"/>
              <a:ext cx="168" cy="40"/>
            </a:xfrm>
            <a:prstGeom prst="straightConnector1">
              <a:avLst/>
            </a:prstGeom>
            <a:noFill/>
            <a:ln w="12700" cap="flat" cmpd="sng">
              <a:solidFill>
                <a:srgbClr val="919191"/>
              </a:solidFill>
              <a:prstDash val="solid"/>
              <a:round/>
              <a:headEnd type="none" w="med" len="med"/>
              <a:tailEnd type="none" w="med" len="med"/>
            </a:ln>
          </p:spPr>
        </p:cxnSp>
        <p:sp>
          <p:nvSpPr>
            <p:cNvPr id="951" name="Google Shape;951;p9"/>
            <p:cNvSpPr/>
            <p:nvPr/>
          </p:nvSpPr>
          <p:spPr>
            <a:xfrm>
              <a:off x="1016" y="1371"/>
              <a:ext cx="38" cy="2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952" name="Google Shape;952;p9"/>
            <p:cNvSpPr/>
            <p:nvPr/>
          </p:nvSpPr>
          <p:spPr>
            <a:xfrm>
              <a:off x="1059" y="1493"/>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3" name="Google Shape;953;p9"/>
            <p:cNvSpPr/>
            <p:nvPr/>
          </p:nvSpPr>
          <p:spPr>
            <a:xfrm>
              <a:off x="1059" y="1579"/>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4" name="Google Shape;954;p9"/>
            <p:cNvSpPr/>
            <p:nvPr/>
          </p:nvSpPr>
          <p:spPr>
            <a:xfrm>
              <a:off x="1059" y="1668"/>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5" name="Google Shape;955;p9"/>
            <p:cNvSpPr/>
            <p:nvPr/>
          </p:nvSpPr>
          <p:spPr>
            <a:xfrm>
              <a:off x="1059" y="1757"/>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56" name="Google Shape;956;p9"/>
          <p:cNvSpPr/>
          <p:nvPr/>
        </p:nvSpPr>
        <p:spPr>
          <a:xfrm>
            <a:off x="4395899" y="5478463"/>
            <a:ext cx="977833"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Google</a:t>
            </a:r>
            <a:endParaRPr/>
          </a:p>
        </p:txBody>
      </p:sp>
      <p:grpSp>
        <p:nvGrpSpPr>
          <p:cNvPr id="957" name="Google Shape;957;p9"/>
          <p:cNvGrpSpPr/>
          <p:nvPr/>
        </p:nvGrpSpPr>
        <p:grpSpPr>
          <a:xfrm>
            <a:off x="5692914" y="5566317"/>
            <a:ext cx="502470" cy="527053"/>
            <a:chOff x="960" y="1156"/>
            <a:chExt cx="727" cy="1101"/>
          </a:xfrm>
        </p:grpSpPr>
        <p:sp>
          <p:nvSpPr>
            <p:cNvPr id="958" name="Google Shape;958;p9"/>
            <p:cNvSpPr/>
            <p:nvPr/>
          </p:nvSpPr>
          <p:spPr>
            <a:xfrm>
              <a:off x="1269" y="1209"/>
              <a:ext cx="418" cy="1048"/>
            </a:xfrm>
            <a:custGeom>
              <a:avLst/>
              <a:gdLst/>
              <a:ahLst/>
              <a:cxnLst/>
              <a:rect l="l" t="t" r="r" b="b"/>
              <a:pathLst>
                <a:path w="418" h="1048" extrusionOk="0">
                  <a:moveTo>
                    <a:pt x="0" y="148"/>
                  </a:moveTo>
                  <a:lnTo>
                    <a:pt x="0" y="1047"/>
                  </a:lnTo>
                  <a:lnTo>
                    <a:pt x="417" y="829"/>
                  </a:lnTo>
                  <a:lnTo>
                    <a:pt x="417" y="0"/>
                  </a:lnTo>
                  <a:lnTo>
                    <a:pt x="0" y="148"/>
                  </a:lnTo>
                </a:path>
              </a:pathLst>
            </a:custGeom>
            <a:solidFill>
              <a:srgbClr val="DADADA"/>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9" name="Google Shape;959;p9"/>
            <p:cNvSpPr/>
            <p:nvPr/>
          </p:nvSpPr>
          <p:spPr>
            <a:xfrm>
              <a:off x="964" y="1156"/>
              <a:ext cx="723" cy="200"/>
            </a:xfrm>
            <a:custGeom>
              <a:avLst/>
              <a:gdLst/>
              <a:ahLst/>
              <a:cxnLst/>
              <a:rect l="l" t="t" r="r" b="b"/>
              <a:pathLst>
                <a:path w="723" h="200" extrusionOk="0">
                  <a:moveTo>
                    <a:pt x="0" y="131"/>
                  </a:moveTo>
                  <a:lnTo>
                    <a:pt x="307" y="199"/>
                  </a:lnTo>
                  <a:lnTo>
                    <a:pt x="722" y="53"/>
                  </a:lnTo>
                  <a:lnTo>
                    <a:pt x="392" y="0"/>
                  </a:lnTo>
                  <a:lnTo>
                    <a:pt x="6" y="126"/>
                  </a:lnTo>
                </a:path>
              </a:pathLst>
            </a:custGeom>
            <a:solidFill>
              <a:schemeClr val="lt1"/>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0" name="Google Shape;960;p9"/>
            <p:cNvSpPr/>
            <p:nvPr/>
          </p:nvSpPr>
          <p:spPr>
            <a:xfrm>
              <a:off x="960" y="1285"/>
              <a:ext cx="310" cy="972"/>
            </a:xfrm>
            <a:custGeom>
              <a:avLst/>
              <a:gdLst/>
              <a:ahLst/>
              <a:cxnLst/>
              <a:rect l="l" t="t" r="r" b="b"/>
              <a:pathLst>
                <a:path w="310" h="972" extrusionOk="0">
                  <a:moveTo>
                    <a:pt x="0" y="0"/>
                  </a:moveTo>
                  <a:lnTo>
                    <a:pt x="309" y="71"/>
                  </a:lnTo>
                  <a:lnTo>
                    <a:pt x="309" y="971"/>
                  </a:lnTo>
                  <a:lnTo>
                    <a:pt x="0" y="886"/>
                  </a:lnTo>
                  <a:lnTo>
                    <a:pt x="0" y="3"/>
                  </a:lnTo>
                </a:path>
              </a:pathLst>
            </a:custGeom>
            <a:solidFill>
              <a:schemeClr val="lt1"/>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1" name="Google Shape;961;p9"/>
            <p:cNvSpPr/>
            <p:nvPr/>
          </p:nvSpPr>
          <p:spPr>
            <a:xfrm>
              <a:off x="990" y="1328"/>
              <a:ext cx="239" cy="870"/>
            </a:xfrm>
            <a:custGeom>
              <a:avLst/>
              <a:gdLst/>
              <a:ahLst/>
              <a:cxnLst/>
              <a:rect l="l" t="t" r="r" b="b"/>
              <a:pathLst>
                <a:path w="239" h="870" extrusionOk="0">
                  <a:moveTo>
                    <a:pt x="0" y="8"/>
                  </a:moveTo>
                  <a:lnTo>
                    <a:pt x="0" y="803"/>
                  </a:lnTo>
                  <a:lnTo>
                    <a:pt x="238" y="869"/>
                  </a:lnTo>
                  <a:lnTo>
                    <a:pt x="238" y="49"/>
                  </a:lnTo>
                  <a:lnTo>
                    <a:pt x="0" y="0"/>
                  </a:lnTo>
                </a:path>
              </a:pathLst>
            </a:custGeom>
            <a:solidFill>
              <a:srgbClr val="DADADA"/>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962" name="Google Shape;962;p9"/>
            <p:cNvCxnSpPr/>
            <p:nvPr/>
          </p:nvCxnSpPr>
          <p:spPr>
            <a:xfrm>
              <a:off x="991" y="1997"/>
              <a:ext cx="237" cy="64"/>
            </a:xfrm>
            <a:prstGeom prst="straightConnector1">
              <a:avLst/>
            </a:prstGeom>
            <a:noFill/>
            <a:ln w="12700" cap="flat" cmpd="sng">
              <a:solidFill>
                <a:srgbClr val="000000"/>
              </a:solidFill>
              <a:prstDash val="solid"/>
              <a:round/>
              <a:headEnd type="none" w="med" len="med"/>
              <a:tailEnd type="none" w="med" len="med"/>
            </a:ln>
          </p:spPr>
        </p:cxnSp>
        <p:cxnSp>
          <p:nvCxnSpPr>
            <p:cNvPr id="963" name="Google Shape;963;p9"/>
            <p:cNvCxnSpPr/>
            <p:nvPr/>
          </p:nvCxnSpPr>
          <p:spPr>
            <a:xfrm>
              <a:off x="991" y="2031"/>
              <a:ext cx="237" cy="64"/>
            </a:xfrm>
            <a:prstGeom prst="straightConnector1">
              <a:avLst/>
            </a:prstGeom>
            <a:noFill/>
            <a:ln w="12700" cap="flat" cmpd="sng">
              <a:solidFill>
                <a:srgbClr val="000000"/>
              </a:solidFill>
              <a:prstDash val="solid"/>
              <a:round/>
              <a:headEnd type="none" w="med" len="med"/>
              <a:tailEnd type="none" w="med" len="med"/>
            </a:ln>
          </p:spPr>
        </p:cxnSp>
        <p:cxnSp>
          <p:nvCxnSpPr>
            <p:cNvPr id="964" name="Google Shape;964;p9"/>
            <p:cNvCxnSpPr/>
            <p:nvPr/>
          </p:nvCxnSpPr>
          <p:spPr>
            <a:xfrm>
              <a:off x="991" y="2068"/>
              <a:ext cx="237" cy="66"/>
            </a:xfrm>
            <a:prstGeom prst="straightConnector1">
              <a:avLst/>
            </a:prstGeom>
            <a:noFill/>
            <a:ln w="12700" cap="flat" cmpd="sng">
              <a:solidFill>
                <a:srgbClr val="000000"/>
              </a:solidFill>
              <a:prstDash val="solid"/>
              <a:round/>
              <a:headEnd type="none" w="med" len="med"/>
              <a:tailEnd type="none" w="med" len="med"/>
            </a:ln>
          </p:spPr>
        </p:cxnSp>
        <p:cxnSp>
          <p:nvCxnSpPr>
            <p:cNvPr id="965" name="Google Shape;965;p9"/>
            <p:cNvCxnSpPr/>
            <p:nvPr/>
          </p:nvCxnSpPr>
          <p:spPr>
            <a:xfrm>
              <a:off x="991" y="2102"/>
              <a:ext cx="237" cy="64"/>
            </a:xfrm>
            <a:prstGeom prst="straightConnector1">
              <a:avLst/>
            </a:prstGeom>
            <a:noFill/>
            <a:ln w="12700" cap="flat" cmpd="sng">
              <a:solidFill>
                <a:srgbClr val="000000"/>
              </a:solidFill>
              <a:prstDash val="solid"/>
              <a:round/>
              <a:headEnd type="none" w="med" len="med"/>
              <a:tailEnd type="none" w="med" len="med"/>
            </a:ln>
          </p:spPr>
        </p:cxnSp>
        <p:sp>
          <p:nvSpPr>
            <p:cNvPr id="966" name="Google Shape;966;p9"/>
            <p:cNvSpPr/>
            <p:nvPr/>
          </p:nvSpPr>
          <p:spPr>
            <a:xfrm>
              <a:off x="991" y="1447"/>
              <a:ext cx="236" cy="409"/>
            </a:xfrm>
            <a:custGeom>
              <a:avLst/>
              <a:gdLst/>
              <a:ahLst/>
              <a:cxnLst/>
              <a:rect l="l" t="t" r="r" b="b"/>
              <a:pathLst>
                <a:path w="236" h="409" extrusionOk="0">
                  <a:moveTo>
                    <a:pt x="0" y="0"/>
                  </a:moveTo>
                  <a:lnTo>
                    <a:pt x="235" y="57"/>
                  </a:lnTo>
                  <a:lnTo>
                    <a:pt x="235" y="408"/>
                  </a:lnTo>
                  <a:lnTo>
                    <a:pt x="0" y="343"/>
                  </a:lnTo>
                  <a:lnTo>
                    <a:pt x="0" y="0"/>
                  </a:lnTo>
                </a:path>
              </a:pathLst>
            </a:custGeom>
            <a:solidFill>
              <a:schemeClr val="lt1"/>
            </a:solidFill>
            <a:ln w="127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967" name="Google Shape;967;p9"/>
            <p:cNvCxnSpPr/>
            <p:nvPr/>
          </p:nvCxnSpPr>
          <p:spPr>
            <a:xfrm>
              <a:off x="993" y="1533"/>
              <a:ext cx="230" cy="54"/>
            </a:xfrm>
            <a:prstGeom prst="straightConnector1">
              <a:avLst/>
            </a:prstGeom>
            <a:noFill/>
            <a:ln w="12700" cap="flat" cmpd="sng">
              <a:solidFill>
                <a:schemeClr val="dk1"/>
              </a:solidFill>
              <a:prstDash val="solid"/>
              <a:round/>
              <a:headEnd type="none" w="med" len="med"/>
              <a:tailEnd type="none" w="med" len="med"/>
            </a:ln>
          </p:spPr>
        </p:cxnSp>
        <p:cxnSp>
          <p:nvCxnSpPr>
            <p:cNvPr id="968" name="Google Shape;968;p9"/>
            <p:cNvCxnSpPr/>
            <p:nvPr/>
          </p:nvCxnSpPr>
          <p:spPr>
            <a:xfrm>
              <a:off x="993" y="1625"/>
              <a:ext cx="233" cy="62"/>
            </a:xfrm>
            <a:prstGeom prst="straightConnector1">
              <a:avLst/>
            </a:prstGeom>
            <a:noFill/>
            <a:ln w="12700" cap="flat" cmpd="sng">
              <a:solidFill>
                <a:schemeClr val="dk1"/>
              </a:solidFill>
              <a:prstDash val="solid"/>
              <a:round/>
              <a:headEnd type="none" w="med" len="med"/>
              <a:tailEnd type="none" w="med" len="med"/>
            </a:ln>
          </p:spPr>
        </p:cxnSp>
        <p:cxnSp>
          <p:nvCxnSpPr>
            <p:cNvPr id="969" name="Google Shape;969;p9"/>
            <p:cNvCxnSpPr/>
            <p:nvPr/>
          </p:nvCxnSpPr>
          <p:spPr>
            <a:xfrm>
              <a:off x="993" y="1706"/>
              <a:ext cx="227" cy="62"/>
            </a:xfrm>
            <a:prstGeom prst="straightConnector1">
              <a:avLst/>
            </a:prstGeom>
            <a:noFill/>
            <a:ln w="12700" cap="flat" cmpd="sng">
              <a:solidFill>
                <a:schemeClr val="dk1"/>
              </a:solidFill>
              <a:prstDash val="solid"/>
              <a:round/>
              <a:headEnd type="none" w="med" len="med"/>
              <a:tailEnd type="none" w="med" len="med"/>
            </a:ln>
          </p:spPr>
        </p:cxnSp>
        <p:cxnSp>
          <p:nvCxnSpPr>
            <p:cNvPr id="970" name="Google Shape;970;p9"/>
            <p:cNvCxnSpPr/>
            <p:nvPr/>
          </p:nvCxnSpPr>
          <p:spPr>
            <a:xfrm>
              <a:off x="1023" y="1495"/>
              <a:ext cx="168" cy="41"/>
            </a:xfrm>
            <a:prstGeom prst="straightConnector1">
              <a:avLst/>
            </a:prstGeom>
            <a:noFill/>
            <a:ln w="12700" cap="flat" cmpd="sng">
              <a:solidFill>
                <a:srgbClr val="919191"/>
              </a:solidFill>
              <a:prstDash val="solid"/>
              <a:round/>
              <a:headEnd type="none" w="med" len="med"/>
              <a:tailEnd type="none" w="med" len="med"/>
            </a:ln>
          </p:spPr>
        </p:cxnSp>
        <p:cxnSp>
          <p:nvCxnSpPr>
            <p:cNvPr id="971" name="Google Shape;971;p9"/>
            <p:cNvCxnSpPr/>
            <p:nvPr/>
          </p:nvCxnSpPr>
          <p:spPr>
            <a:xfrm>
              <a:off x="1023" y="1584"/>
              <a:ext cx="168" cy="41"/>
            </a:xfrm>
            <a:prstGeom prst="straightConnector1">
              <a:avLst/>
            </a:prstGeom>
            <a:noFill/>
            <a:ln w="12700" cap="flat" cmpd="sng">
              <a:solidFill>
                <a:srgbClr val="919191"/>
              </a:solidFill>
              <a:prstDash val="solid"/>
              <a:round/>
              <a:headEnd type="none" w="med" len="med"/>
              <a:tailEnd type="none" w="med" len="med"/>
            </a:ln>
          </p:spPr>
        </p:cxnSp>
        <p:cxnSp>
          <p:nvCxnSpPr>
            <p:cNvPr id="972" name="Google Shape;972;p9"/>
            <p:cNvCxnSpPr/>
            <p:nvPr/>
          </p:nvCxnSpPr>
          <p:spPr>
            <a:xfrm>
              <a:off x="1023" y="1674"/>
              <a:ext cx="168" cy="40"/>
            </a:xfrm>
            <a:prstGeom prst="straightConnector1">
              <a:avLst/>
            </a:prstGeom>
            <a:noFill/>
            <a:ln w="12700" cap="flat" cmpd="sng">
              <a:solidFill>
                <a:srgbClr val="919191"/>
              </a:solidFill>
              <a:prstDash val="solid"/>
              <a:round/>
              <a:headEnd type="none" w="med" len="med"/>
              <a:tailEnd type="none" w="med" len="med"/>
            </a:ln>
          </p:spPr>
        </p:cxnSp>
        <p:cxnSp>
          <p:nvCxnSpPr>
            <p:cNvPr id="973" name="Google Shape;973;p9"/>
            <p:cNvCxnSpPr/>
            <p:nvPr/>
          </p:nvCxnSpPr>
          <p:spPr>
            <a:xfrm>
              <a:off x="1023" y="1763"/>
              <a:ext cx="168" cy="40"/>
            </a:xfrm>
            <a:prstGeom prst="straightConnector1">
              <a:avLst/>
            </a:prstGeom>
            <a:noFill/>
            <a:ln w="12700" cap="flat" cmpd="sng">
              <a:solidFill>
                <a:srgbClr val="919191"/>
              </a:solidFill>
              <a:prstDash val="solid"/>
              <a:round/>
              <a:headEnd type="none" w="med" len="med"/>
              <a:tailEnd type="none" w="med" len="med"/>
            </a:ln>
          </p:spPr>
        </p:cxnSp>
        <p:sp>
          <p:nvSpPr>
            <p:cNvPr id="974" name="Google Shape;974;p9"/>
            <p:cNvSpPr/>
            <p:nvPr/>
          </p:nvSpPr>
          <p:spPr>
            <a:xfrm>
              <a:off x="1016" y="1371"/>
              <a:ext cx="38" cy="2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Arial"/>
                <a:ea typeface="Arial"/>
                <a:cs typeface="Arial"/>
                <a:sym typeface="Arial"/>
              </a:endParaRPr>
            </a:p>
          </p:txBody>
        </p:sp>
        <p:sp>
          <p:nvSpPr>
            <p:cNvPr id="975" name="Google Shape;975;p9"/>
            <p:cNvSpPr/>
            <p:nvPr/>
          </p:nvSpPr>
          <p:spPr>
            <a:xfrm>
              <a:off x="1059" y="1493"/>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6" name="Google Shape;976;p9"/>
            <p:cNvSpPr/>
            <p:nvPr/>
          </p:nvSpPr>
          <p:spPr>
            <a:xfrm>
              <a:off x="1059" y="1579"/>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7" name="Google Shape;977;p9"/>
            <p:cNvSpPr/>
            <p:nvPr/>
          </p:nvSpPr>
          <p:spPr>
            <a:xfrm>
              <a:off x="1059" y="1668"/>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8" name="Google Shape;978;p9"/>
            <p:cNvSpPr/>
            <p:nvPr/>
          </p:nvSpPr>
          <p:spPr>
            <a:xfrm>
              <a:off x="1059" y="1757"/>
              <a:ext cx="88" cy="47"/>
            </a:xfrm>
            <a:custGeom>
              <a:avLst/>
              <a:gdLst/>
              <a:ahLst/>
              <a:cxnLst/>
              <a:rect l="l" t="t" r="r" b="b"/>
              <a:pathLst>
                <a:path w="88" h="47" extrusionOk="0">
                  <a:moveTo>
                    <a:pt x="0" y="0"/>
                  </a:moveTo>
                  <a:lnTo>
                    <a:pt x="0" y="27"/>
                  </a:lnTo>
                  <a:lnTo>
                    <a:pt x="87" y="46"/>
                  </a:lnTo>
                  <a:lnTo>
                    <a:pt x="87" y="19"/>
                  </a:lnTo>
                  <a:lnTo>
                    <a:pt x="0" y="0"/>
                  </a:lnTo>
                </a:path>
              </a:pathLst>
            </a:custGeom>
            <a:solidFill>
              <a:srgbClr val="A9A9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79" name="Google Shape;979;p9"/>
          <p:cNvSpPr/>
          <p:nvPr/>
        </p:nvSpPr>
        <p:spPr>
          <a:xfrm>
            <a:off x="3430133" y="2943850"/>
            <a:ext cx="196500" cy="127200"/>
          </a:xfrm>
          <a:prstGeom prst="rect">
            <a:avLst/>
          </a:prstGeom>
          <a:solidFill>
            <a:srgbClr val="00279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45"/>
          <p:cNvSpPr txBox="1">
            <a:spLocks noGrp="1"/>
          </p:cNvSpPr>
          <p:nvPr>
            <p:ph type="title"/>
          </p:nvPr>
        </p:nvSpPr>
        <p:spPr>
          <a:xfrm>
            <a:off x="2349500" y="-36360"/>
            <a:ext cx="7493000" cy="4111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Example : CloudFlare IDS/IPS</a:t>
            </a:r>
            <a:endParaRPr/>
          </a:p>
        </p:txBody>
      </p:sp>
      <p:sp>
        <p:nvSpPr>
          <p:cNvPr id="821" name="Google Shape;821;p45"/>
          <p:cNvSpPr txBox="1"/>
          <p:nvPr/>
        </p:nvSpPr>
        <p:spPr>
          <a:xfrm>
            <a:off x="6583217" y="2279096"/>
            <a:ext cx="5389043" cy="1676216"/>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99"/>
              </a:buClr>
              <a:buSzPts val="2400"/>
              <a:buFont typeface="Arial"/>
              <a:buNone/>
            </a:pPr>
            <a:r>
              <a:rPr lang="en-US" sz="2400" b="1" i="1" u="none" strike="noStrike" cap="none">
                <a:solidFill>
                  <a:srgbClr val="000099"/>
                </a:solidFill>
                <a:latin typeface="Arial"/>
                <a:ea typeface="Arial"/>
                <a:cs typeface="Arial"/>
                <a:sym typeface="Arial"/>
              </a:rPr>
              <a:t>Reverse Proxy</a:t>
            </a:r>
            <a:endParaRPr/>
          </a:p>
          <a:p>
            <a:pPr marL="342900" marR="0" lvl="0" indent="-342900" algn="l" rtl="0">
              <a:lnSpc>
                <a:spcPct val="100000"/>
              </a:lnSpc>
              <a:spcBef>
                <a:spcPts val="0"/>
              </a:spcBef>
              <a:spcAft>
                <a:spcPts val="0"/>
              </a:spcAft>
              <a:buClr>
                <a:srgbClr val="000099"/>
              </a:buClr>
              <a:buSzPts val="2400"/>
              <a:buFont typeface="Arial"/>
              <a:buChar char="•"/>
            </a:pPr>
            <a:r>
              <a:rPr lang="en-US" sz="1400" b="0" i="0" u="none" strike="noStrike" cap="none">
                <a:solidFill>
                  <a:srgbClr val="000099"/>
                </a:solidFill>
                <a:latin typeface="Arial"/>
                <a:ea typeface="Arial"/>
                <a:cs typeface="Arial"/>
                <a:sym typeface="Arial"/>
              </a:rPr>
              <a:t>DNS will not resolve njc.co to </a:t>
            </a:r>
            <a:r>
              <a:rPr lang="en-US" sz="1400" b="0" i="0" u="none" strike="noStrike" cap="none">
                <a:solidFill>
                  <a:srgbClr val="000099"/>
                </a:solidFill>
                <a:latin typeface="Courier New"/>
                <a:ea typeface="Courier New"/>
                <a:cs typeface="Courier New"/>
                <a:sym typeface="Courier New"/>
              </a:rPr>
              <a:t>18.139.47.66</a:t>
            </a:r>
            <a:endParaRPr/>
          </a:p>
          <a:p>
            <a:pPr marL="342900" marR="0" lvl="0" indent="-342900" algn="l" rtl="0">
              <a:lnSpc>
                <a:spcPct val="100000"/>
              </a:lnSpc>
              <a:spcBef>
                <a:spcPts val="0"/>
              </a:spcBef>
              <a:spcAft>
                <a:spcPts val="0"/>
              </a:spcAft>
              <a:buClr>
                <a:srgbClr val="000099"/>
              </a:buClr>
              <a:buSzPts val="2400"/>
              <a:buFont typeface="Arial"/>
              <a:buChar char="•"/>
            </a:pPr>
            <a:r>
              <a:rPr lang="en-US" sz="1400" b="0" i="0" u="none" strike="noStrike" cap="none">
                <a:solidFill>
                  <a:srgbClr val="000099"/>
                </a:solidFill>
                <a:latin typeface="Arial"/>
                <a:ea typeface="Arial"/>
                <a:cs typeface="Arial"/>
                <a:sym typeface="Arial"/>
              </a:rPr>
              <a:t>DNS will distribute all requests to njc.co to a </a:t>
            </a:r>
            <a:r>
              <a:rPr lang="en-US" sz="1400" b="1" i="0" u="none" strike="noStrike" cap="none">
                <a:solidFill>
                  <a:srgbClr val="000099"/>
                </a:solidFill>
                <a:latin typeface="Arial"/>
                <a:ea typeface="Arial"/>
                <a:cs typeface="Arial"/>
                <a:sym typeface="Arial"/>
              </a:rPr>
              <a:t>range of IP addresses</a:t>
            </a:r>
            <a:r>
              <a:rPr lang="en-US" sz="1400" b="0" i="0" u="none" strike="noStrike" cap="none">
                <a:solidFill>
                  <a:srgbClr val="000099"/>
                </a:solidFill>
                <a:latin typeface="Arial"/>
                <a:ea typeface="Arial"/>
                <a:cs typeface="Arial"/>
                <a:sym typeface="Arial"/>
              </a:rPr>
              <a:t> of CloudFlare's IDS/IPS servers</a:t>
            </a:r>
            <a:endParaRPr/>
          </a:p>
          <a:p>
            <a:pPr marL="342900" marR="0" lvl="0" indent="-342900" algn="l" rtl="0">
              <a:lnSpc>
                <a:spcPct val="100000"/>
              </a:lnSpc>
              <a:spcBef>
                <a:spcPts val="0"/>
              </a:spcBef>
              <a:spcAft>
                <a:spcPts val="0"/>
              </a:spcAft>
              <a:buClr>
                <a:srgbClr val="000099"/>
              </a:buClr>
              <a:buSzPts val="2400"/>
              <a:buFont typeface="Arial"/>
              <a:buChar char="•"/>
            </a:pPr>
            <a:r>
              <a:rPr lang="en-US" sz="1400" b="0" i="0" u="none" strike="noStrike" cap="none">
                <a:solidFill>
                  <a:srgbClr val="000099"/>
                </a:solidFill>
                <a:latin typeface="Arial"/>
                <a:ea typeface="Arial"/>
                <a:cs typeface="Arial"/>
                <a:sym typeface="Arial"/>
              </a:rPr>
              <a:t>Malicious traffic will be absorbed by the IDS/IPS</a:t>
            </a:r>
            <a:endParaRPr/>
          </a:p>
          <a:p>
            <a:pPr marL="342900" marR="0" lvl="0" indent="-342900" algn="l" rtl="0">
              <a:lnSpc>
                <a:spcPct val="100000"/>
              </a:lnSpc>
              <a:spcBef>
                <a:spcPts val="0"/>
              </a:spcBef>
              <a:spcAft>
                <a:spcPts val="0"/>
              </a:spcAft>
              <a:buClr>
                <a:srgbClr val="000099"/>
              </a:buClr>
              <a:buSzPts val="2400"/>
              <a:buFont typeface="Arial"/>
              <a:buChar char="•"/>
            </a:pPr>
            <a:r>
              <a:rPr lang="en-US" sz="1400" b="0" i="0" u="none" strike="noStrike" cap="none">
                <a:solidFill>
                  <a:srgbClr val="000099"/>
                </a:solidFill>
                <a:latin typeface="Arial"/>
                <a:ea typeface="Arial"/>
                <a:cs typeface="Arial"/>
                <a:sym typeface="Arial"/>
              </a:rPr>
              <a:t>IDS/IPS will forward only clean traffic to </a:t>
            </a:r>
            <a:r>
              <a:rPr lang="en-US" sz="1400" b="0" i="0" u="none" strike="noStrike" cap="none">
                <a:solidFill>
                  <a:srgbClr val="000099"/>
                </a:solidFill>
                <a:latin typeface="Courier New"/>
                <a:ea typeface="Courier New"/>
                <a:cs typeface="Courier New"/>
                <a:sym typeface="Courier New"/>
              </a:rPr>
              <a:t>18.139.47.66</a:t>
            </a:r>
            <a:endParaRPr sz="1400" b="0" i="0" u="none" strike="noStrike" cap="none">
              <a:solidFill>
                <a:srgbClr val="000000"/>
              </a:solidFill>
              <a:latin typeface="Arial"/>
              <a:ea typeface="Arial"/>
              <a:cs typeface="Arial"/>
              <a:sym typeface="Arial"/>
            </a:endParaRPr>
          </a:p>
        </p:txBody>
      </p:sp>
      <p:pic>
        <p:nvPicPr>
          <p:cNvPr id="822" name="Google Shape;822;p45" descr="Image result for Internet cloud  symbol png"/>
          <p:cNvPicPr preferRelativeResize="0"/>
          <p:nvPr/>
        </p:nvPicPr>
        <p:blipFill rotWithShape="1">
          <a:blip r:embed="rId3">
            <a:alphaModFix/>
          </a:blip>
          <a:srcRect/>
          <a:stretch/>
        </p:blipFill>
        <p:spPr>
          <a:xfrm>
            <a:off x="2837652" y="2230231"/>
            <a:ext cx="2838450" cy="2428875"/>
          </a:xfrm>
          <a:prstGeom prst="rect">
            <a:avLst/>
          </a:prstGeom>
          <a:noFill/>
          <a:ln>
            <a:noFill/>
          </a:ln>
        </p:spPr>
      </p:pic>
      <p:sp>
        <p:nvSpPr>
          <p:cNvPr id="823" name="Google Shape;823;p45"/>
          <p:cNvSpPr/>
          <p:nvPr/>
        </p:nvSpPr>
        <p:spPr>
          <a:xfrm>
            <a:off x="3612077" y="5037361"/>
            <a:ext cx="2055377" cy="1378533"/>
          </a:xfrm>
          <a:prstGeom prst="ellipse">
            <a:avLst/>
          </a:prstGeom>
          <a:solidFill>
            <a:schemeClr val="lt1"/>
          </a:solidFill>
          <a:ln w="25400" cap="flat" cmpd="sng">
            <a:solidFill>
              <a:srgbClr val="1515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151515"/>
                </a:solidFill>
                <a:latin typeface="Arial"/>
                <a:ea typeface="Arial"/>
                <a:cs typeface="Arial"/>
                <a:sym typeface="Arial"/>
              </a:rPr>
              <a:t>njc</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151515"/>
                </a:solidFill>
                <a:latin typeface="Arial"/>
                <a:ea typeface="Arial"/>
                <a:cs typeface="Arial"/>
                <a:sym typeface="Arial"/>
              </a:rPr>
              <a:t>network</a:t>
            </a:r>
            <a:endParaRPr sz="1400" b="0" i="0" u="none" strike="noStrike" cap="none">
              <a:solidFill>
                <a:srgbClr val="000000"/>
              </a:solidFill>
              <a:latin typeface="Arial"/>
              <a:ea typeface="Arial"/>
              <a:cs typeface="Arial"/>
              <a:sym typeface="Arial"/>
            </a:endParaRPr>
          </a:p>
        </p:txBody>
      </p:sp>
      <p:pic>
        <p:nvPicPr>
          <p:cNvPr id="824" name="Google Shape;824;p45" descr="screen_monitertwo"/>
          <p:cNvPicPr preferRelativeResize="0"/>
          <p:nvPr/>
        </p:nvPicPr>
        <p:blipFill rotWithShape="1">
          <a:blip r:embed="rId4">
            <a:alphaModFix/>
          </a:blip>
          <a:srcRect/>
          <a:stretch/>
        </p:blipFill>
        <p:spPr>
          <a:xfrm>
            <a:off x="2631845" y="1665818"/>
            <a:ext cx="855370" cy="855369"/>
          </a:xfrm>
          <a:prstGeom prst="rect">
            <a:avLst/>
          </a:prstGeom>
          <a:noFill/>
          <a:ln>
            <a:noFill/>
          </a:ln>
        </p:spPr>
      </p:pic>
      <p:cxnSp>
        <p:nvCxnSpPr>
          <p:cNvPr id="825" name="Google Shape;825;p45"/>
          <p:cNvCxnSpPr/>
          <p:nvPr/>
        </p:nvCxnSpPr>
        <p:spPr>
          <a:xfrm flipH="1">
            <a:off x="2730882" y="2540012"/>
            <a:ext cx="106770" cy="379193"/>
          </a:xfrm>
          <a:prstGeom prst="straightConnector1">
            <a:avLst/>
          </a:prstGeom>
          <a:noFill/>
          <a:ln w="28575" cap="flat" cmpd="sng">
            <a:solidFill>
              <a:srgbClr val="000000"/>
            </a:solidFill>
            <a:prstDash val="solid"/>
            <a:round/>
            <a:headEnd type="none" w="sm" len="sm"/>
            <a:tailEnd type="triangle" w="lg" len="lg"/>
          </a:ln>
        </p:spPr>
      </p:cxnSp>
      <p:cxnSp>
        <p:nvCxnSpPr>
          <p:cNvPr id="826" name="Google Shape;826;p45"/>
          <p:cNvCxnSpPr/>
          <p:nvPr/>
        </p:nvCxnSpPr>
        <p:spPr>
          <a:xfrm>
            <a:off x="5753673" y="2540012"/>
            <a:ext cx="128236" cy="416477"/>
          </a:xfrm>
          <a:prstGeom prst="straightConnector1">
            <a:avLst/>
          </a:prstGeom>
          <a:noFill/>
          <a:ln w="28575" cap="flat" cmpd="sng">
            <a:solidFill>
              <a:srgbClr val="000000"/>
            </a:solidFill>
            <a:prstDash val="solid"/>
            <a:round/>
            <a:headEnd type="none" w="sm" len="sm"/>
            <a:tailEnd type="triangle" w="lg" len="lg"/>
          </a:ln>
        </p:spPr>
      </p:cxnSp>
      <p:graphicFrame>
        <p:nvGraphicFramePr>
          <p:cNvPr id="827" name="Google Shape;827;p45"/>
          <p:cNvGraphicFramePr/>
          <p:nvPr/>
        </p:nvGraphicFramePr>
        <p:xfrm>
          <a:off x="5103033" y="1570061"/>
          <a:ext cx="1016446" cy="1401464"/>
        </p:xfrm>
        <a:graphic>
          <a:graphicData uri="http://schemas.openxmlformats.org/presentationml/2006/ole">
            <mc:AlternateContent xmlns:mc="http://schemas.openxmlformats.org/markup-compatibility/2006">
              <mc:Choice xmlns:v="urn:schemas-microsoft-com:vml" Requires="v">
                <p:oleObj r:id="rId5" imgW="1016446" imgH="1401464" progId="Visio.Drawing.11">
                  <p:embed/>
                </p:oleObj>
              </mc:Choice>
              <mc:Fallback>
                <p:oleObj r:id="rId5" imgW="1016446" imgH="1401464" progId="Visio.Drawing.11">
                  <p:embed/>
                  <p:pic>
                    <p:nvPicPr>
                      <p:cNvPr id="827" name="Google Shape;827;p45"/>
                      <p:cNvPicPr preferRelativeResize="0"/>
                      <p:nvPr/>
                    </p:nvPicPr>
                    <p:blipFill rotWithShape="1">
                      <a:blip r:embed="rId6">
                        <a:alphaModFix/>
                      </a:blip>
                      <a:srcRect/>
                      <a:stretch/>
                    </p:blipFill>
                    <p:spPr>
                      <a:xfrm>
                        <a:off x="5103033" y="1570061"/>
                        <a:ext cx="1016446" cy="1401464"/>
                      </a:xfrm>
                      <a:prstGeom prst="rect">
                        <a:avLst/>
                      </a:prstGeom>
                      <a:noFill/>
                      <a:ln>
                        <a:noFill/>
                      </a:ln>
                    </p:spPr>
                  </p:pic>
                </p:oleObj>
              </mc:Fallback>
            </mc:AlternateContent>
          </a:graphicData>
        </a:graphic>
      </p:graphicFrame>
      <p:grpSp>
        <p:nvGrpSpPr>
          <p:cNvPr id="828" name="Google Shape;828;p45"/>
          <p:cNvGrpSpPr/>
          <p:nvPr/>
        </p:nvGrpSpPr>
        <p:grpSpPr>
          <a:xfrm>
            <a:off x="2323325" y="2956489"/>
            <a:ext cx="3824513" cy="2425052"/>
            <a:chOff x="78345" y="1813265"/>
            <a:chExt cx="3824513" cy="2425052"/>
          </a:xfrm>
        </p:grpSpPr>
        <p:pic>
          <p:nvPicPr>
            <p:cNvPr id="829" name="Google Shape;829;p45" descr="Computer_Case__826S_"/>
            <p:cNvPicPr preferRelativeResize="0"/>
            <p:nvPr/>
          </p:nvPicPr>
          <p:blipFill rotWithShape="1">
            <a:blip r:embed="rId7">
              <a:alphaModFix/>
            </a:blip>
            <a:srcRect/>
            <a:stretch/>
          </p:blipFill>
          <p:spPr>
            <a:xfrm>
              <a:off x="1739900" y="3131830"/>
              <a:ext cx="1106488" cy="1106487"/>
            </a:xfrm>
            <a:prstGeom prst="rect">
              <a:avLst/>
            </a:prstGeom>
            <a:noFill/>
            <a:ln>
              <a:noFill/>
            </a:ln>
          </p:spPr>
        </p:pic>
        <p:sp>
          <p:nvSpPr>
            <p:cNvPr id="830" name="Google Shape;830;p45"/>
            <p:cNvSpPr txBox="1"/>
            <p:nvPr/>
          </p:nvSpPr>
          <p:spPr>
            <a:xfrm>
              <a:off x="78345" y="3627606"/>
              <a:ext cx="1977751"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1" i="0" u="none" strike="noStrike" cap="none">
                  <a:solidFill>
                    <a:srgbClr val="000000"/>
                  </a:solidFill>
                  <a:latin typeface="Tahoma"/>
                  <a:ea typeface="Tahoma"/>
                  <a:cs typeface="Tahoma"/>
                  <a:sym typeface="Tahoma"/>
                </a:rPr>
                <a:t>Reverse Proxy</a:t>
              </a:r>
              <a:endParaRPr sz="1400" b="0" i="0" u="none" strike="noStrike" cap="none">
                <a:solidFill>
                  <a:srgbClr val="000000"/>
                </a:solidFill>
                <a:latin typeface="Arial"/>
                <a:ea typeface="Arial"/>
                <a:cs typeface="Arial"/>
                <a:sym typeface="Arial"/>
              </a:endParaRPr>
            </a:p>
          </p:txBody>
        </p:sp>
        <p:pic>
          <p:nvPicPr>
            <p:cNvPr id="831" name="Google Shape;831;p45" descr="Computer_Case__826S_"/>
            <p:cNvPicPr preferRelativeResize="0"/>
            <p:nvPr/>
          </p:nvPicPr>
          <p:blipFill rotWithShape="1">
            <a:blip r:embed="rId7">
              <a:alphaModFix/>
            </a:blip>
            <a:srcRect/>
            <a:stretch/>
          </p:blipFill>
          <p:spPr>
            <a:xfrm>
              <a:off x="280903" y="1835313"/>
              <a:ext cx="865900" cy="622226"/>
            </a:xfrm>
            <a:prstGeom prst="rect">
              <a:avLst/>
            </a:prstGeom>
            <a:noFill/>
            <a:ln>
              <a:noFill/>
            </a:ln>
          </p:spPr>
        </p:pic>
        <p:pic>
          <p:nvPicPr>
            <p:cNvPr id="832" name="Google Shape;832;p45" descr="Computer_Case__826S_"/>
            <p:cNvPicPr preferRelativeResize="0"/>
            <p:nvPr/>
          </p:nvPicPr>
          <p:blipFill rotWithShape="1">
            <a:blip r:embed="rId7">
              <a:alphaModFix/>
            </a:blip>
            <a:srcRect/>
            <a:stretch/>
          </p:blipFill>
          <p:spPr>
            <a:xfrm>
              <a:off x="3036958" y="1813265"/>
              <a:ext cx="865900" cy="622226"/>
            </a:xfrm>
            <a:prstGeom prst="rect">
              <a:avLst/>
            </a:prstGeom>
            <a:noFill/>
            <a:ln>
              <a:noFill/>
            </a:ln>
          </p:spPr>
        </p:pic>
      </p:grpSp>
      <p:pic>
        <p:nvPicPr>
          <p:cNvPr id="833" name="Google Shape;833;p45"/>
          <p:cNvPicPr preferRelativeResize="0"/>
          <p:nvPr/>
        </p:nvPicPr>
        <p:blipFill rotWithShape="1">
          <a:blip r:embed="rId8">
            <a:alphaModFix/>
          </a:blip>
          <a:srcRect/>
          <a:stretch/>
        </p:blipFill>
        <p:spPr>
          <a:xfrm>
            <a:off x="2960244" y="5471581"/>
            <a:ext cx="840543" cy="982937"/>
          </a:xfrm>
          <a:prstGeom prst="rect">
            <a:avLst/>
          </a:prstGeom>
          <a:noFill/>
          <a:ln>
            <a:noFill/>
          </a:ln>
        </p:spPr>
      </p:pic>
      <p:sp>
        <p:nvSpPr>
          <p:cNvPr id="834" name="Google Shape;834;p45"/>
          <p:cNvSpPr txBox="1"/>
          <p:nvPr/>
        </p:nvSpPr>
        <p:spPr>
          <a:xfrm>
            <a:off x="5899014" y="5834880"/>
            <a:ext cx="1368408" cy="646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1" i="0" u="none" strike="noStrike" cap="none">
                <a:solidFill>
                  <a:srgbClr val="000000"/>
                </a:solidFill>
                <a:latin typeface="Tahoma"/>
                <a:ea typeface="Tahoma"/>
                <a:cs typeface="Tahoma"/>
                <a:sym typeface="Tahoma"/>
              </a:rPr>
              <a:t>Database Server</a:t>
            </a:r>
            <a:endParaRPr sz="1400" b="0" i="0" u="none" strike="noStrike" cap="none">
              <a:solidFill>
                <a:srgbClr val="000000"/>
              </a:solidFill>
              <a:latin typeface="Arial"/>
              <a:ea typeface="Arial"/>
              <a:cs typeface="Arial"/>
              <a:sym typeface="Arial"/>
            </a:endParaRPr>
          </a:p>
        </p:txBody>
      </p:sp>
      <p:graphicFrame>
        <p:nvGraphicFramePr>
          <p:cNvPr id="835" name="Google Shape;835;p45"/>
          <p:cNvGraphicFramePr/>
          <p:nvPr/>
        </p:nvGraphicFramePr>
        <p:xfrm>
          <a:off x="5307434" y="5707662"/>
          <a:ext cx="639843" cy="1238812"/>
        </p:xfrm>
        <a:graphic>
          <a:graphicData uri="http://schemas.openxmlformats.org/presentationml/2006/ole">
            <mc:AlternateContent xmlns:mc="http://schemas.openxmlformats.org/markup-compatibility/2006">
              <mc:Choice xmlns:v="urn:schemas-microsoft-com:vml" Requires="v">
                <p:oleObj r:id="rId9" imgW="639843" imgH="1238812" progId="Visio.Drawing.11">
                  <p:embed/>
                </p:oleObj>
              </mc:Choice>
              <mc:Fallback>
                <p:oleObj r:id="rId9" imgW="639843" imgH="1238812" progId="Visio.Drawing.11">
                  <p:embed/>
                  <p:pic>
                    <p:nvPicPr>
                      <p:cNvPr id="835" name="Google Shape;835;p45"/>
                      <p:cNvPicPr preferRelativeResize="0"/>
                      <p:nvPr/>
                    </p:nvPicPr>
                    <p:blipFill rotWithShape="1">
                      <a:blip r:embed="rId10">
                        <a:alphaModFix/>
                      </a:blip>
                      <a:srcRect/>
                      <a:stretch/>
                    </p:blipFill>
                    <p:spPr>
                      <a:xfrm>
                        <a:off x="5307434" y="5707662"/>
                        <a:ext cx="639843" cy="1238812"/>
                      </a:xfrm>
                      <a:prstGeom prst="rect">
                        <a:avLst/>
                      </a:prstGeom>
                      <a:noFill/>
                      <a:ln>
                        <a:noFill/>
                      </a:ln>
                    </p:spPr>
                  </p:pic>
                </p:oleObj>
              </mc:Fallback>
            </mc:AlternateContent>
          </a:graphicData>
        </a:graphic>
      </p:graphicFrame>
      <p:sp>
        <p:nvSpPr>
          <p:cNvPr id="836" name="Google Shape;836;p45"/>
          <p:cNvSpPr txBox="1"/>
          <p:nvPr/>
        </p:nvSpPr>
        <p:spPr>
          <a:xfrm>
            <a:off x="4073193" y="4114676"/>
            <a:ext cx="957263" cy="304800"/>
          </a:xfrm>
          <a:prstGeom prst="rect">
            <a:avLst/>
          </a:prstGeom>
          <a:solidFill>
            <a:schemeClr val="folHlink">
              <a:alpha val="58823"/>
            </a:scheme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1" i="0" u="none" strike="noStrike" cap="none">
                <a:solidFill>
                  <a:srgbClr val="000000"/>
                </a:solidFill>
                <a:latin typeface="Tahoma"/>
                <a:ea typeface="Tahoma"/>
                <a:cs typeface="Tahoma"/>
                <a:sym typeface="Tahoma"/>
              </a:rPr>
              <a:t>Firewall</a:t>
            </a:r>
            <a:endParaRPr sz="1400" b="0" i="0" u="none" strike="noStrike" cap="none">
              <a:solidFill>
                <a:srgbClr val="000000"/>
              </a:solidFill>
              <a:latin typeface="Arial"/>
              <a:ea typeface="Arial"/>
              <a:cs typeface="Arial"/>
              <a:sym typeface="Arial"/>
            </a:endParaRPr>
          </a:p>
        </p:txBody>
      </p:sp>
      <p:sp>
        <p:nvSpPr>
          <p:cNvPr id="837" name="Google Shape;837;p45"/>
          <p:cNvSpPr txBox="1"/>
          <p:nvPr/>
        </p:nvSpPr>
        <p:spPr>
          <a:xfrm>
            <a:off x="2529952" y="2885236"/>
            <a:ext cx="957263" cy="304800"/>
          </a:xfrm>
          <a:prstGeom prst="rect">
            <a:avLst/>
          </a:prstGeom>
          <a:solidFill>
            <a:schemeClr val="folHlink">
              <a:alpha val="58823"/>
            </a:scheme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1" i="0" u="none" strike="noStrike" cap="none">
                <a:solidFill>
                  <a:srgbClr val="000000"/>
                </a:solidFill>
                <a:latin typeface="Tahoma"/>
                <a:ea typeface="Tahoma"/>
                <a:cs typeface="Tahoma"/>
                <a:sym typeface="Tahoma"/>
              </a:rPr>
              <a:t>IDS/IPS</a:t>
            </a:r>
            <a:endParaRPr sz="1400" b="0" i="0" u="none" strike="noStrike" cap="none">
              <a:solidFill>
                <a:srgbClr val="000000"/>
              </a:solidFill>
              <a:latin typeface="Arial"/>
              <a:ea typeface="Arial"/>
              <a:cs typeface="Arial"/>
              <a:sym typeface="Arial"/>
            </a:endParaRPr>
          </a:p>
        </p:txBody>
      </p:sp>
      <p:sp>
        <p:nvSpPr>
          <p:cNvPr id="838" name="Google Shape;838;p45"/>
          <p:cNvSpPr txBox="1"/>
          <p:nvPr/>
        </p:nvSpPr>
        <p:spPr>
          <a:xfrm>
            <a:off x="5505170" y="2916979"/>
            <a:ext cx="957263" cy="304800"/>
          </a:xfrm>
          <a:prstGeom prst="rect">
            <a:avLst/>
          </a:prstGeom>
          <a:solidFill>
            <a:schemeClr val="folHlink">
              <a:alpha val="58823"/>
            </a:scheme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1" i="0" u="none" strike="noStrike" cap="none">
                <a:solidFill>
                  <a:srgbClr val="000000"/>
                </a:solidFill>
                <a:latin typeface="Tahoma"/>
                <a:ea typeface="Tahoma"/>
                <a:cs typeface="Tahoma"/>
                <a:sym typeface="Tahoma"/>
              </a:rPr>
              <a:t>IDS/IPS</a:t>
            </a:r>
            <a:endParaRPr sz="1400" b="0" i="0" u="none" strike="noStrike" cap="none">
              <a:solidFill>
                <a:srgbClr val="000000"/>
              </a:solidFill>
              <a:latin typeface="Arial"/>
              <a:ea typeface="Arial"/>
              <a:cs typeface="Arial"/>
              <a:sym typeface="Arial"/>
            </a:endParaRPr>
          </a:p>
        </p:txBody>
      </p:sp>
      <p:cxnSp>
        <p:nvCxnSpPr>
          <p:cNvPr id="839" name="Google Shape;839;p45"/>
          <p:cNvCxnSpPr/>
          <p:nvPr/>
        </p:nvCxnSpPr>
        <p:spPr>
          <a:xfrm>
            <a:off x="3391783" y="3518370"/>
            <a:ext cx="865094" cy="596306"/>
          </a:xfrm>
          <a:prstGeom prst="straightConnector1">
            <a:avLst/>
          </a:prstGeom>
          <a:noFill/>
          <a:ln w="28575" cap="flat" cmpd="sng">
            <a:solidFill>
              <a:srgbClr val="000000"/>
            </a:solidFill>
            <a:prstDash val="solid"/>
            <a:round/>
            <a:headEnd type="none" w="sm" len="sm"/>
            <a:tailEnd type="triangle" w="lg" len="lg"/>
          </a:ln>
        </p:spPr>
      </p:cxnSp>
      <p:sp>
        <p:nvSpPr>
          <p:cNvPr id="840" name="Google Shape;840;p45"/>
          <p:cNvSpPr txBox="1"/>
          <p:nvPr/>
        </p:nvSpPr>
        <p:spPr>
          <a:xfrm>
            <a:off x="1835401" y="5616156"/>
            <a:ext cx="1380964"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1" i="0" u="none" strike="noStrike" cap="none">
                <a:solidFill>
                  <a:srgbClr val="000000"/>
                </a:solidFill>
                <a:latin typeface="Tahoma"/>
                <a:ea typeface="Tahoma"/>
                <a:cs typeface="Tahoma"/>
                <a:sym typeface="Tahoma"/>
              </a:rPr>
              <a:t>Web Server</a:t>
            </a:r>
            <a:endParaRPr/>
          </a:p>
          <a:p>
            <a:pPr marL="0" marR="0" lvl="0" indent="0" algn="ctr" rtl="0">
              <a:lnSpc>
                <a:spcPct val="100000"/>
              </a:lnSpc>
              <a:spcBef>
                <a:spcPts val="0"/>
              </a:spcBef>
              <a:spcAft>
                <a:spcPts val="0"/>
              </a:spcAft>
              <a:buClr>
                <a:srgbClr val="000000"/>
              </a:buClr>
              <a:buSzPts val="1800"/>
              <a:buFont typeface="Tahoma"/>
              <a:buNone/>
            </a:pPr>
            <a:r>
              <a:rPr lang="en-US" sz="1800" b="1" i="0" u="none" strike="noStrike" cap="none">
                <a:solidFill>
                  <a:srgbClr val="000000"/>
                </a:solidFill>
                <a:latin typeface="Tahoma"/>
                <a:ea typeface="Tahoma"/>
                <a:cs typeface="Tahoma"/>
                <a:sym typeface="Tahoma"/>
              </a:rPr>
              <a:t>njc.co</a:t>
            </a:r>
            <a:endParaRPr sz="1400" b="0" i="0" u="none" strike="noStrike" cap="none">
              <a:solidFill>
                <a:srgbClr val="000000"/>
              </a:solidFill>
              <a:latin typeface="Arial"/>
              <a:ea typeface="Arial"/>
              <a:cs typeface="Arial"/>
              <a:sym typeface="Arial"/>
            </a:endParaRPr>
          </a:p>
        </p:txBody>
      </p:sp>
      <p:sp>
        <p:nvSpPr>
          <p:cNvPr id="841" name="Google Shape;841;p45"/>
          <p:cNvSpPr txBox="1"/>
          <p:nvPr/>
        </p:nvSpPr>
        <p:spPr>
          <a:xfrm>
            <a:off x="1784441" y="5303955"/>
            <a:ext cx="1577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1933"/>
                </a:solidFill>
                <a:latin typeface="Courier New"/>
                <a:ea typeface="Courier New"/>
                <a:cs typeface="Courier New"/>
                <a:sym typeface="Courier New"/>
              </a:rPr>
              <a:t>18.139.47.66</a:t>
            </a:r>
            <a:endParaRPr/>
          </a:p>
        </p:txBody>
      </p:sp>
      <p:sp>
        <p:nvSpPr>
          <p:cNvPr id="842" name="Google Shape;842;p45"/>
          <p:cNvSpPr/>
          <p:nvPr/>
        </p:nvSpPr>
        <p:spPr>
          <a:xfrm>
            <a:off x="3036085" y="696176"/>
            <a:ext cx="2716511" cy="1216054"/>
          </a:xfrm>
          <a:prstGeom prst="irregularSeal1">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ATTACK</a:t>
            </a:r>
            <a:endParaRPr/>
          </a:p>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https://njc.co</a:t>
            </a:r>
            <a:endParaRPr sz="1400" b="0" i="0" u="none" strike="noStrike" cap="none">
              <a:solidFill>
                <a:schemeClr val="dk1"/>
              </a:solidFill>
              <a:latin typeface="Arial"/>
              <a:ea typeface="Arial"/>
              <a:cs typeface="Arial"/>
              <a:sym typeface="Arial"/>
            </a:endParaRPr>
          </a:p>
        </p:txBody>
      </p:sp>
      <p:sp>
        <p:nvSpPr>
          <p:cNvPr id="843" name="Google Shape;843;p45"/>
          <p:cNvSpPr txBox="1"/>
          <p:nvPr/>
        </p:nvSpPr>
        <p:spPr>
          <a:xfrm>
            <a:off x="3695263" y="1810201"/>
            <a:ext cx="1335193" cy="3685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1" i="0" u="none" strike="noStrike" cap="none">
                <a:solidFill>
                  <a:srgbClr val="000000"/>
                </a:solidFill>
                <a:latin typeface="Tahoma"/>
                <a:ea typeface="Tahoma"/>
                <a:cs typeface="Tahoma"/>
                <a:sym typeface="Tahoma"/>
              </a:rPr>
              <a:t>Attackers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
          <p:cNvSpPr txBox="1">
            <a:spLocks noGrp="1"/>
          </p:cNvSpPr>
          <p:nvPr>
            <p:ph type="title"/>
          </p:nvPr>
        </p:nvSpPr>
        <p:spPr>
          <a:xfrm>
            <a:off x="1638300" y="80963"/>
            <a:ext cx="8915400" cy="74295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Vulnerabilities, Threats and  Attack</a:t>
            </a:r>
            <a:endParaRPr/>
          </a:p>
        </p:txBody>
      </p:sp>
      <p:sp>
        <p:nvSpPr>
          <p:cNvPr id="304" name="Google Shape;304;p4"/>
          <p:cNvSpPr txBox="1">
            <a:spLocks noGrp="1"/>
          </p:cNvSpPr>
          <p:nvPr>
            <p:ph type="body" idx="1"/>
          </p:nvPr>
        </p:nvSpPr>
        <p:spPr>
          <a:xfrm>
            <a:off x="1638300" y="823913"/>
            <a:ext cx="8915400" cy="4233862"/>
          </a:xfrm>
          <a:prstGeom prst="rect">
            <a:avLst/>
          </a:prstGeom>
          <a:noFill/>
          <a:ln>
            <a:noFill/>
          </a:ln>
        </p:spPr>
        <p:txBody>
          <a:bodyPr spcFirstLastPara="1" wrap="square" lIns="91425" tIns="45700" rIns="91425" bIns="45700" anchor="t" anchorCtr="0">
            <a:noAutofit/>
          </a:bodyPr>
          <a:lstStyle/>
          <a:p>
            <a:pPr marL="341313" lvl="0" indent="-341313" algn="l" rtl="0">
              <a:lnSpc>
                <a:spcPct val="100000"/>
              </a:lnSpc>
              <a:spcBef>
                <a:spcPts val="0"/>
              </a:spcBef>
              <a:spcAft>
                <a:spcPts val="0"/>
              </a:spcAft>
              <a:buClr>
                <a:schemeClr val="dk2"/>
              </a:buClr>
              <a:buSzPts val="2000"/>
              <a:buChar char="•"/>
            </a:pPr>
            <a:r>
              <a:rPr lang="en-US"/>
              <a:t>Vulnerability</a:t>
            </a:r>
            <a:endParaRPr/>
          </a:p>
          <a:p>
            <a:pPr marL="741363" lvl="1" indent="-284163" algn="l" rtl="0">
              <a:lnSpc>
                <a:spcPct val="100000"/>
              </a:lnSpc>
              <a:spcBef>
                <a:spcPts val="360"/>
              </a:spcBef>
              <a:spcAft>
                <a:spcPts val="0"/>
              </a:spcAft>
              <a:buClr>
                <a:srgbClr val="333333"/>
              </a:buClr>
              <a:buSzPts val="1800"/>
              <a:buChar char="–"/>
            </a:pPr>
            <a:r>
              <a:rPr lang="en-US" b="1">
                <a:solidFill>
                  <a:srgbClr val="333333"/>
                </a:solidFill>
              </a:rPr>
              <a:t>Inherent weakness </a:t>
            </a:r>
            <a:r>
              <a:rPr lang="en-US">
                <a:solidFill>
                  <a:srgbClr val="333333"/>
                </a:solidFill>
              </a:rPr>
              <a:t>in the design, configuration, implementation or management of a network and its resources that makes it susceptible to threats</a:t>
            </a:r>
            <a:endParaRPr/>
          </a:p>
          <a:p>
            <a:pPr marL="341313" lvl="0" indent="-341313" algn="l" rtl="0">
              <a:lnSpc>
                <a:spcPct val="100000"/>
              </a:lnSpc>
              <a:spcBef>
                <a:spcPts val="400"/>
              </a:spcBef>
              <a:spcAft>
                <a:spcPts val="0"/>
              </a:spcAft>
              <a:buClr>
                <a:schemeClr val="dk2"/>
              </a:buClr>
              <a:buSzPts val="2000"/>
              <a:buChar char="•"/>
            </a:pPr>
            <a:r>
              <a:rPr lang="en-US"/>
              <a:t>Threat</a:t>
            </a:r>
            <a:endParaRPr/>
          </a:p>
          <a:p>
            <a:pPr marL="741363" lvl="1" indent="-284163" algn="l" rtl="0">
              <a:lnSpc>
                <a:spcPct val="100000"/>
              </a:lnSpc>
              <a:spcBef>
                <a:spcPts val="360"/>
              </a:spcBef>
              <a:spcAft>
                <a:spcPts val="0"/>
              </a:spcAft>
              <a:buClr>
                <a:srgbClr val="333333"/>
              </a:buClr>
              <a:buSzPts val="1800"/>
              <a:buChar char="–"/>
            </a:pPr>
            <a:r>
              <a:rPr lang="en-US">
                <a:solidFill>
                  <a:srgbClr val="333333"/>
                </a:solidFill>
              </a:rPr>
              <a:t>A threat is an activity (sequence of actions) with the </a:t>
            </a:r>
            <a:r>
              <a:rPr lang="en-US" b="1">
                <a:solidFill>
                  <a:srgbClr val="333333"/>
                </a:solidFill>
              </a:rPr>
              <a:t>potential</a:t>
            </a:r>
            <a:r>
              <a:rPr lang="en-US">
                <a:solidFill>
                  <a:srgbClr val="333333"/>
                </a:solidFill>
              </a:rPr>
              <a:t> for causing harm to  the company’s assets and resources</a:t>
            </a:r>
            <a:endParaRPr/>
          </a:p>
          <a:p>
            <a:pPr marL="341313" lvl="0" indent="-341313" algn="l" rtl="0">
              <a:lnSpc>
                <a:spcPct val="100000"/>
              </a:lnSpc>
              <a:spcBef>
                <a:spcPts val="400"/>
              </a:spcBef>
              <a:spcAft>
                <a:spcPts val="0"/>
              </a:spcAft>
              <a:buClr>
                <a:schemeClr val="dk2"/>
              </a:buClr>
              <a:buSzPts val="2000"/>
              <a:buChar char="•"/>
            </a:pPr>
            <a:r>
              <a:rPr lang="en-US"/>
              <a:t>Attack</a:t>
            </a:r>
            <a:endParaRPr/>
          </a:p>
          <a:p>
            <a:pPr marL="741363" lvl="1" indent="-284163" algn="l" rtl="0">
              <a:lnSpc>
                <a:spcPct val="100000"/>
              </a:lnSpc>
              <a:spcBef>
                <a:spcPts val="360"/>
              </a:spcBef>
              <a:spcAft>
                <a:spcPts val="0"/>
              </a:spcAft>
              <a:buClr>
                <a:srgbClr val="000000"/>
              </a:buClr>
              <a:buSzPts val="1800"/>
              <a:buChar char="–"/>
            </a:pPr>
            <a:r>
              <a:rPr lang="en-US">
                <a:solidFill>
                  <a:srgbClr val="000000"/>
                </a:solidFill>
              </a:rPr>
              <a:t>Used a specific technique to </a:t>
            </a:r>
            <a:r>
              <a:rPr lang="en-US" b="1">
                <a:solidFill>
                  <a:srgbClr val="000000"/>
                </a:solidFill>
              </a:rPr>
              <a:t>exploi</a:t>
            </a:r>
            <a:r>
              <a:rPr lang="en-US">
                <a:solidFill>
                  <a:srgbClr val="000000"/>
                </a:solidFill>
              </a:rPr>
              <a:t>t a  </a:t>
            </a:r>
            <a:r>
              <a:rPr lang="en-US" b="1">
                <a:solidFill>
                  <a:srgbClr val="000000"/>
                </a:solidFill>
              </a:rPr>
              <a:t>vulnerability </a:t>
            </a:r>
            <a:r>
              <a:rPr lang="en-US">
                <a:solidFill>
                  <a:srgbClr val="000000"/>
                </a:solidFill>
              </a:rPr>
              <a:t>in the network.</a:t>
            </a:r>
            <a:endParaRPr b="1">
              <a:solidFill>
                <a:srgbClr val="000000"/>
              </a:solidFill>
            </a:endParaRPr>
          </a:p>
          <a:p>
            <a:pPr marL="741363" lvl="1" indent="-284163" algn="l" rtl="0">
              <a:lnSpc>
                <a:spcPct val="100000"/>
              </a:lnSpc>
              <a:spcBef>
                <a:spcPts val="360"/>
              </a:spcBef>
              <a:spcAft>
                <a:spcPts val="0"/>
              </a:spcAft>
              <a:buClr>
                <a:srgbClr val="000000"/>
              </a:buClr>
              <a:buSzPts val="1800"/>
              <a:buChar char="–"/>
            </a:pPr>
            <a:r>
              <a:rPr lang="en-US">
                <a:solidFill>
                  <a:srgbClr val="000000"/>
                </a:solidFill>
              </a:rPr>
              <a:t>Active attacks are the </a:t>
            </a:r>
            <a:r>
              <a:rPr lang="en-US" b="1">
                <a:solidFill>
                  <a:srgbClr val="000000"/>
                </a:solidFill>
              </a:rPr>
              <a:t>realization</a:t>
            </a:r>
            <a:r>
              <a:rPr lang="en-US">
                <a:solidFill>
                  <a:srgbClr val="000000"/>
                </a:solidFill>
              </a:rPr>
              <a:t> of threats and involves </a:t>
            </a:r>
            <a:r>
              <a:rPr lang="en-US" b="1">
                <a:solidFill>
                  <a:srgbClr val="000000"/>
                </a:solidFill>
              </a:rPr>
              <a:t>active work </a:t>
            </a:r>
            <a:r>
              <a:rPr lang="en-US">
                <a:solidFill>
                  <a:srgbClr val="000000"/>
                </a:solidFill>
              </a:rPr>
              <a:t>done by the attacker</a:t>
            </a:r>
            <a:endParaRPr/>
          </a:p>
          <a:p>
            <a:pPr marL="741363" lvl="1" indent="-284163" algn="l" rtl="0">
              <a:lnSpc>
                <a:spcPct val="100000"/>
              </a:lnSpc>
              <a:spcBef>
                <a:spcPts val="360"/>
              </a:spcBef>
              <a:spcAft>
                <a:spcPts val="0"/>
              </a:spcAft>
              <a:buClr>
                <a:srgbClr val="000000"/>
              </a:buClr>
              <a:buSzPts val="1800"/>
              <a:buChar char="–"/>
            </a:pPr>
            <a:r>
              <a:rPr lang="en-US">
                <a:solidFill>
                  <a:srgbClr val="000000"/>
                </a:solidFill>
              </a:rPr>
              <a:t>At least one of the goals of network security (C, I, A) is compromised</a:t>
            </a:r>
            <a:endParaRPr/>
          </a:p>
          <a:p>
            <a:pPr marL="741363" lvl="1" indent="-169861" algn="l" rtl="0">
              <a:lnSpc>
                <a:spcPct val="100000"/>
              </a:lnSpc>
              <a:spcBef>
                <a:spcPts val="360"/>
              </a:spcBef>
              <a:spcAft>
                <a:spcPts val="0"/>
              </a:spcAft>
              <a:buClr>
                <a:schemeClr val="lt2"/>
              </a:buClr>
              <a:buSzPts val="180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6"/>
          <p:cNvSpPr txBox="1">
            <a:spLocks noGrp="1"/>
          </p:cNvSpPr>
          <p:nvPr>
            <p:ph type="title"/>
          </p:nvPr>
        </p:nvSpPr>
        <p:spPr>
          <a:xfrm>
            <a:off x="-16000" y="66566"/>
            <a:ext cx="12208000" cy="114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t>Cyber Attacks</a:t>
            </a:r>
            <a:br>
              <a:rPr lang="en-US"/>
            </a:br>
            <a:endParaRPr/>
          </a:p>
        </p:txBody>
      </p:sp>
      <p:sp>
        <p:nvSpPr>
          <p:cNvPr id="310" name="Google Shape;310;p6"/>
          <p:cNvSpPr txBox="1">
            <a:spLocks noGrp="1"/>
          </p:cNvSpPr>
          <p:nvPr>
            <p:ph type="body" idx="1"/>
          </p:nvPr>
        </p:nvSpPr>
        <p:spPr>
          <a:xfrm>
            <a:off x="280987" y="953336"/>
            <a:ext cx="10972800" cy="1260482"/>
          </a:xfrm>
          <a:prstGeom prst="rect">
            <a:avLst/>
          </a:prstGeom>
          <a:noFill/>
          <a:ln>
            <a:noFill/>
          </a:ln>
        </p:spPr>
        <p:txBody>
          <a:bodyPr spcFirstLastPara="1" wrap="square" lIns="91425" tIns="91425" rIns="91425" bIns="91425" anchor="t" anchorCtr="0">
            <a:noAutofit/>
          </a:bodyPr>
          <a:lstStyle/>
          <a:p>
            <a:pPr marL="355600" lvl="0" indent="-355600" algn="l" rtl="0">
              <a:lnSpc>
                <a:spcPct val="100000"/>
              </a:lnSpc>
              <a:spcBef>
                <a:spcPts val="0"/>
              </a:spcBef>
              <a:spcAft>
                <a:spcPts val="0"/>
              </a:spcAft>
              <a:buSzPts val="2800"/>
              <a:buFont typeface="Noto Sans Symbols"/>
              <a:buChar char="▪"/>
            </a:pPr>
            <a:r>
              <a:rPr lang="en-US"/>
              <a:t>An intentional attempt to inflict damage (I), disrupt(A) or gain unauthorised access(C) to computer systems through the Internet</a:t>
            </a:r>
            <a:endParaRPr/>
          </a:p>
        </p:txBody>
      </p:sp>
      <p:sp>
        <p:nvSpPr>
          <p:cNvPr id="311" name="Google Shape;311;p6"/>
          <p:cNvSpPr txBox="1"/>
          <p:nvPr/>
        </p:nvSpPr>
        <p:spPr>
          <a:xfrm>
            <a:off x="280986" y="2213818"/>
            <a:ext cx="9828213" cy="364405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800"/>
              <a:buFont typeface="Noto Sans Symbols"/>
              <a:buNone/>
            </a:pPr>
            <a:r>
              <a:rPr lang="en-US" sz="1800" b="0" i="0" u="none" strike="noStrike" cap="none">
                <a:solidFill>
                  <a:srgbClr val="FFFFFF"/>
                </a:solidFill>
                <a:latin typeface="Arial"/>
                <a:ea typeface="Arial"/>
                <a:cs typeface="Arial"/>
                <a:sym typeface="Arial"/>
              </a:rPr>
              <a:t>(1) Reconnaissance Phase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800"/>
              <a:buFont typeface="Noto Sans Symbols"/>
              <a:buNone/>
            </a:pPr>
            <a:r>
              <a:rPr lang="en-US" sz="1800" b="0" i="0" u="none" strike="noStrike" cap="none">
                <a:solidFill>
                  <a:srgbClr val="FFFFFF"/>
                </a:solidFill>
                <a:latin typeface="Arial"/>
                <a:ea typeface="Arial"/>
                <a:cs typeface="Arial"/>
                <a:sym typeface="Arial"/>
              </a:rPr>
              <a:t>	Attacker gathers information about the target and scan for vulnerabilities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800"/>
              <a:buFont typeface="Noto Sans Symbols"/>
              <a:buNone/>
            </a:pPr>
            <a:endParaRPr sz="1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800"/>
              <a:buFont typeface="Noto Sans Symbols"/>
              <a:buNone/>
            </a:pPr>
            <a:endParaRPr sz="1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800"/>
              <a:buFont typeface="Noto Sans Symbols"/>
              <a:buNone/>
            </a:pPr>
            <a:r>
              <a:rPr lang="en-US" sz="1800" b="0" i="0" u="none" strike="noStrike" cap="none">
                <a:solidFill>
                  <a:srgbClr val="FFFFFF"/>
                </a:solidFill>
                <a:latin typeface="Arial"/>
                <a:ea typeface="Arial"/>
                <a:cs typeface="Arial"/>
                <a:sym typeface="Arial"/>
              </a:rPr>
              <a:t>(2) Attack Phase: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800"/>
              <a:buFont typeface="Noto Sans Symbols"/>
              <a:buNone/>
            </a:pPr>
            <a:r>
              <a:rPr lang="en-US" sz="1800" b="0" i="0" u="none" strike="noStrike" cap="none">
                <a:solidFill>
                  <a:srgbClr val="FFFFFF"/>
                </a:solidFill>
                <a:latin typeface="Arial"/>
                <a:ea typeface="Arial"/>
                <a:cs typeface="Arial"/>
                <a:sym typeface="Arial"/>
              </a:rPr>
              <a:t>	Attacker carries out the actual attack and causes </a:t>
            </a:r>
            <a:r>
              <a:rPr lang="en-US" sz="1800" b="1" i="0" u="none" strike="noStrike" cap="none">
                <a:solidFill>
                  <a:srgbClr val="FFFFFF"/>
                </a:solidFill>
                <a:latin typeface="Arial"/>
                <a:ea typeface="Arial"/>
                <a:cs typeface="Arial"/>
                <a:sym typeface="Arial"/>
              </a:rPr>
              <a:t>damage</a:t>
            </a:r>
            <a:r>
              <a:rPr lang="en-US" sz="1800" b="0" i="0" u="none" strike="noStrike" cap="none">
                <a:solidFill>
                  <a:srgbClr val="FFFFFF"/>
                </a:solidFill>
                <a:latin typeface="Arial"/>
                <a:ea typeface="Arial"/>
                <a:cs typeface="Arial"/>
                <a:sym typeface="Arial"/>
              </a:rPr>
              <a:t> to the target. </a:t>
            </a:r>
            <a:endParaRPr sz="1400" b="0" i="0" u="none" strike="noStrike" cap="none">
              <a:solidFill>
                <a:srgbClr val="000000"/>
              </a:solidFill>
              <a:latin typeface="Arial"/>
              <a:ea typeface="Arial"/>
              <a:cs typeface="Arial"/>
              <a:sym typeface="Arial"/>
            </a:endParaRPr>
          </a:p>
          <a:p>
            <a:pPr marL="400050" marR="0" lvl="1"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800"/>
              <a:buFont typeface="Noto Sans Symbols"/>
              <a:buNone/>
            </a:pPr>
            <a:endParaRPr sz="1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800"/>
              <a:buFont typeface="Noto Sans Symbols"/>
              <a:buNone/>
            </a:pPr>
            <a:endParaRPr sz="1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800"/>
              <a:buFont typeface="Noto Sans Symbols"/>
              <a:buNone/>
            </a:pPr>
            <a:r>
              <a:rPr lang="en-US" sz="1800" b="0" i="0" u="none" strike="noStrike" cap="none">
                <a:solidFill>
                  <a:srgbClr val="FFFFFF"/>
                </a:solidFill>
                <a:latin typeface="Arial"/>
                <a:ea typeface="Arial"/>
                <a:cs typeface="Arial"/>
                <a:sym typeface="Arial"/>
              </a:rPr>
              <a:t>(3) Cleanup Phase: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800"/>
              <a:buFont typeface="Noto Sans Symbols"/>
              <a:buNone/>
            </a:pPr>
            <a:r>
              <a:rPr lang="en-US" sz="1800" b="0" i="0" u="none" strike="noStrike" cap="none">
                <a:solidFill>
                  <a:srgbClr val="FFFFFF"/>
                </a:solidFill>
                <a:latin typeface="Arial"/>
                <a:ea typeface="Arial"/>
                <a:cs typeface="Arial"/>
                <a:sym typeface="Arial"/>
              </a:rPr>
              <a:t>	Attacker destroys evidence of the attack by clearing traces of the attack. </a:t>
            </a:r>
            <a:endParaRPr sz="1400" b="0" i="0" u="none" strike="noStrike" cap="none">
              <a:solidFill>
                <a:srgbClr val="000000"/>
              </a:solidFill>
              <a:latin typeface="Arial"/>
              <a:ea typeface="Arial"/>
              <a:cs typeface="Arial"/>
              <a:sym typeface="Arial"/>
            </a:endParaRPr>
          </a:p>
          <a:p>
            <a:pPr marL="857250" marR="0" lvl="1" indent="-45720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pic>
        <p:nvPicPr>
          <p:cNvPr id="312" name="Google Shape;312;p6"/>
          <p:cNvPicPr preferRelativeResize="0"/>
          <p:nvPr/>
        </p:nvPicPr>
        <p:blipFill rotWithShape="1">
          <a:blip r:embed="rId3">
            <a:alphaModFix/>
          </a:blip>
          <a:srcRect/>
          <a:stretch/>
        </p:blipFill>
        <p:spPr>
          <a:xfrm>
            <a:off x="8761412" y="1870083"/>
            <a:ext cx="1347787" cy="1347787"/>
          </a:xfrm>
          <a:prstGeom prst="rect">
            <a:avLst/>
          </a:prstGeom>
          <a:noFill/>
          <a:ln>
            <a:noFill/>
          </a:ln>
        </p:spPr>
      </p:pic>
      <p:pic>
        <p:nvPicPr>
          <p:cNvPr id="313" name="Google Shape;313;p6"/>
          <p:cNvPicPr preferRelativeResize="0"/>
          <p:nvPr/>
        </p:nvPicPr>
        <p:blipFill rotWithShape="1">
          <a:blip r:embed="rId4">
            <a:alphaModFix/>
          </a:blip>
          <a:srcRect/>
          <a:stretch/>
        </p:blipFill>
        <p:spPr>
          <a:xfrm>
            <a:off x="8816656" y="3217870"/>
            <a:ext cx="1497013" cy="1543050"/>
          </a:xfrm>
          <a:prstGeom prst="rect">
            <a:avLst/>
          </a:prstGeom>
          <a:noFill/>
          <a:ln>
            <a:noFill/>
          </a:ln>
        </p:spPr>
      </p:pic>
      <p:pic>
        <p:nvPicPr>
          <p:cNvPr id="314" name="Google Shape;314;p6"/>
          <p:cNvPicPr preferRelativeResize="0"/>
          <p:nvPr/>
        </p:nvPicPr>
        <p:blipFill rotWithShape="1">
          <a:blip r:embed="rId5">
            <a:alphaModFix/>
          </a:blip>
          <a:srcRect/>
          <a:stretch/>
        </p:blipFill>
        <p:spPr>
          <a:xfrm>
            <a:off x="8901429" y="4768097"/>
            <a:ext cx="1497013" cy="14335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1">
                                            <p:txEl>
                                              <p:pRg st="11" end="1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
          <p:cNvSpPr txBox="1"/>
          <p:nvPr/>
        </p:nvSpPr>
        <p:spPr>
          <a:xfrm>
            <a:off x="1775637" y="754912"/>
            <a:ext cx="248177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Vulnerable Code</a:t>
            </a:r>
            <a:endParaRPr sz="2400" b="0" i="0" u="none" strike="noStrike" cap="none">
              <a:solidFill>
                <a:srgbClr val="000000"/>
              </a:solidFill>
              <a:latin typeface="Arial"/>
              <a:ea typeface="Arial"/>
              <a:cs typeface="Arial"/>
              <a:sym typeface="Arial"/>
            </a:endParaRPr>
          </a:p>
        </p:txBody>
      </p:sp>
      <p:sp>
        <p:nvSpPr>
          <p:cNvPr id="320" name="Google Shape;320;p5">
            <a:hlinkClick r:id="rId3"/>
          </p:cNvPr>
          <p:cNvSpPr txBox="1"/>
          <p:nvPr/>
        </p:nvSpPr>
        <p:spPr>
          <a:xfrm>
            <a:off x="3285460" y="2381693"/>
            <a:ext cx="362471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0" u="none" strike="noStrike" cap="none">
                <a:solidFill>
                  <a:srgbClr val="000000"/>
                </a:solidFill>
                <a:latin typeface="Arial"/>
                <a:ea typeface="Arial"/>
                <a:cs typeface="Arial"/>
                <a:sym typeface="Arial"/>
              </a:rPr>
              <a:t>SQLInjection.ipynb</a:t>
            </a:r>
            <a:endParaRPr sz="32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10"/>
          <p:cNvSpPr txBox="1">
            <a:spLocks noGrp="1"/>
          </p:cNvSpPr>
          <p:nvPr>
            <p:ph type="ctrTitle"/>
          </p:nvPr>
        </p:nvSpPr>
        <p:spPr>
          <a:xfrm>
            <a:off x="106326" y="0"/>
            <a:ext cx="11171274" cy="1546399"/>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8000"/>
              <a:buNone/>
            </a:pPr>
            <a:r>
              <a:rPr lang="en-US" sz="3200"/>
              <a:t>Malware</a:t>
            </a:r>
            <a:br>
              <a:rPr lang="en-US" sz="3200"/>
            </a:br>
            <a:r>
              <a:rPr lang="en-US" sz="1800"/>
              <a:t>Malicious code, often referred to as </a:t>
            </a:r>
            <a:r>
              <a:rPr lang="en-US" sz="1800" b="1"/>
              <a:t>malware</a:t>
            </a:r>
            <a:r>
              <a:rPr lang="en-US" sz="1800"/>
              <a:t>, includes a wide range of software programs designed to harm, exploit, or otherwise compromise a computer system or network</a:t>
            </a:r>
            <a:endParaRPr sz="1800"/>
          </a:p>
        </p:txBody>
      </p:sp>
      <p:graphicFrame>
        <p:nvGraphicFramePr>
          <p:cNvPr id="326" name="Google Shape;326;p10"/>
          <p:cNvGraphicFramePr/>
          <p:nvPr/>
        </p:nvGraphicFramePr>
        <p:xfrm>
          <a:off x="1307805" y="1386911"/>
          <a:ext cx="9356625" cy="5375685"/>
        </p:xfrm>
        <a:graphic>
          <a:graphicData uri="http://schemas.openxmlformats.org/drawingml/2006/table">
            <a:tbl>
              <a:tblPr firstRow="1" bandRow="1">
                <a:noFill/>
                <a:tableStyleId>{95D11118-6DA5-4ECD-9B29-6D3483887438}</a:tableStyleId>
              </a:tblPr>
              <a:tblGrid>
                <a:gridCol w="3118875">
                  <a:extLst>
                    <a:ext uri="{9D8B030D-6E8A-4147-A177-3AD203B41FA5}">
                      <a16:colId xmlns:a16="http://schemas.microsoft.com/office/drawing/2014/main" val="20000"/>
                    </a:ext>
                  </a:extLst>
                </a:gridCol>
                <a:gridCol w="3118875">
                  <a:extLst>
                    <a:ext uri="{9D8B030D-6E8A-4147-A177-3AD203B41FA5}">
                      <a16:colId xmlns:a16="http://schemas.microsoft.com/office/drawing/2014/main" val="20001"/>
                    </a:ext>
                  </a:extLst>
                </a:gridCol>
                <a:gridCol w="3118875">
                  <a:extLst>
                    <a:ext uri="{9D8B030D-6E8A-4147-A177-3AD203B41FA5}">
                      <a16:colId xmlns:a16="http://schemas.microsoft.com/office/drawing/2014/main" val="20002"/>
                    </a:ext>
                  </a:extLst>
                </a:gridCol>
              </a:tblGrid>
              <a:tr h="360075">
                <a:tc>
                  <a:txBody>
                    <a:bodyPr/>
                    <a:lstStyle/>
                    <a:p>
                      <a:pPr marL="0" marR="0" lvl="0" indent="0" algn="l" rtl="0">
                        <a:lnSpc>
                          <a:spcPct val="100000"/>
                        </a:lnSpc>
                        <a:spcBef>
                          <a:spcPts val="0"/>
                        </a:spcBef>
                        <a:spcAft>
                          <a:spcPts val="0"/>
                        </a:spcAft>
                        <a:buNone/>
                      </a:pPr>
                      <a:r>
                        <a:rPr lang="en-US" sz="2400" u="none" strike="noStrike" cap="none">
                          <a:solidFill>
                            <a:schemeClr val="lt1"/>
                          </a:solidFill>
                        </a:rPr>
                        <a:t>Types</a:t>
                      </a:r>
                      <a:endParaRPr sz="2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400" u="none" strike="noStrike" cap="none">
                          <a:solidFill>
                            <a:schemeClr val="lt1"/>
                          </a:solidFill>
                        </a:rPr>
                        <a:t>Definitions</a:t>
                      </a:r>
                      <a:endParaRPr sz="2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400" u="none" strike="noStrike" cap="none">
                          <a:solidFill>
                            <a:schemeClr val="lt1"/>
                          </a:solidFill>
                        </a:rPr>
                        <a:t>Effects</a:t>
                      </a:r>
                      <a:endParaRPr sz="2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1512300">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lt1"/>
                          </a:solidFill>
                        </a:rPr>
                        <a:t>Worms</a:t>
                      </a:r>
                      <a:endParaRPr sz="2000" u="none" strike="noStrike" cap="none">
                        <a:solidFill>
                          <a:schemeClr val="lt1"/>
                        </a:solidFill>
                      </a:endParaRPr>
                    </a:p>
                    <a:p>
                      <a:pPr marL="0" marR="0" lvl="0" indent="0" algn="ctr" rtl="0">
                        <a:lnSpc>
                          <a:spcPct val="100000"/>
                        </a:lnSpc>
                        <a:spcBef>
                          <a:spcPts val="0"/>
                        </a:spcBef>
                        <a:spcAft>
                          <a:spcPts val="0"/>
                        </a:spcAft>
                        <a:buNone/>
                      </a:pPr>
                      <a:endParaRPr sz="2000" u="none" strike="noStrike" cap="none">
                        <a:solidFill>
                          <a:schemeClr val="lt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lt1"/>
                          </a:solidFill>
                        </a:rPr>
                        <a:t>A worm is standalone malware that replicates itself to spread across networks.</a:t>
                      </a:r>
                      <a:endParaRPr sz="2000" u="none" strike="noStrike" cap="none">
                        <a:solidFill>
                          <a:schemeClr val="lt1"/>
                        </a:solidFill>
                      </a:endParaRPr>
                    </a:p>
                    <a:p>
                      <a:pPr marL="0" marR="0" lvl="0" indent="0" algn="l" rtl="0">
                        <a:lnSpc>
                          <a:spcPct val="100000"/>
                        </a:lnSpc>
                        <a:spcBef>
                          <a:spcPts val="0"/>
                        </a:spcBef>
                        <a:spcAft>
                          <a:spcPts val="0"/>
                        </a:spcAft>
                        <a:buNone/>
                      </a:pPr>
                      <a:endParaRPr sz="20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lt1"/>
                          </a:solidFill>
                        </a:rPr>
                        <a:t>Can corrupt, delete, or steal data; often requires user action to spread.</a:t>
                      </a:r>
                      <a:endParaRPr/>
                    </a:p>
                    <a:p>
                      <a:pPr marL="0" marR="0" lvl="0" indent="0" algn="l" rtl="0">
                        <a:lnSpc>
                          <a:spcPct val="100000"/>
                        </a:lnSpc>
                        <a:spcBef>
                          <a:spcPts val="0"/>
                        </a:spcBef>
                        <a:spcAft>
                          <a:spcPts val="0"/>
                        </a:spcAft>
                        <a:buNone/>
                      </a:pPr>
                      <a:endParaRPr sz="20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199237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lt1"/>
                          </a:solidFill>
                        </a:rPr>
                        <a:t>Virus</a:t>
                      </a:r>
                      <a:endParaRPr sz="2000" u="none" strike="noStrike" cap="none">
                        <a:solidFill>
                          <a:schemeClr val="lt1"/>
                        </a:solidFill>
                      </a:endParaRPr>
                    </a:p>
                    <a:p>
                      <a:pPr marL="0" marR="0" lvl="0" indent="0" algn="ctr" rtl="0">
                        <a:lnSpc>
                          <a:spcPct val="100000"/>
                        </a:lnSpc>
                        <a:spcBef>
                          <a:spcPts val="0"/>
                        </a:spcBef>
                        <a:spcAft>
                          <a:spcPts val="0"/>
                        </a:spcAft>
                        <a:buNone/>
                      </a:pPr>
                      <a:endParaRPr sz="2000" u="none" strike="noStrike" cap="none">
                        <a:solidFill>
                          <a:schemeClr val="lt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lt1"/>
                          </a:solidFill>
                        </a:rPr>
                        <a:t>A virus attaches itself to clean files and spreads through systems when the infected files are opened or executed.</a:t>
                      </a:r>
                      <a:endParaRPr sz="2000" u="none" strike="noStrike" cap="none">
                        <a:solidFill>
                          <a:schemeClr val="lt1"/>
                        </a:solidFill>
                      </a:endParaRPr>
                    </a:p>
                    <a:p>
                      <a:pPr marL="0" marR="0" lvl="0" indent="0" algn="l" rtl="0">
                        <a:lnSpc>
                          <a:spcPct val="100000"/>
                        </a:lnSpc>
                        <a:spcBef>
                          <a:spcPts val="0"/>
                        </a:spcBef>
                        <a:spcAft>
                          <a:spcPts val="0"/>
                        </a:spcAft>
                        <a:buNone/>
                      </a:pPr>
                      <a:endParaRPr sz="20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lt1"/>
                          </a:solidFill>
                        </a:rPr>
                        <a:t>Can corrupt, delete, or steal data; often requires user action to spread.</a:t>
                      </a:r>
                      <a:endParaRPr/>
                    </a:p>
                    <a:p>
                      <a:pPr marL="0" marR="0" lvl="0" indent="0" algn="l" rtl="0">
                        <a:lnSpc>
                          <a:spcPct val="100000"/>
                        </a:lnSpc>
                        <a:spcBef>
                          <a:spcPts val="0"/>
                        </a:spcBef>
                        <a:spcAft>
                          <a:spcPts val="0"/>
                        </a:spcAft>
                        <a:buClr>
                          <a:srgbClr val="000000"/>
                        </a:buClr>
                        <a:buSzPts val="2000"/>
                        <a:buFont typeface="Arial"/>
                        <a:buNone/>
                      </a:pPr>
                      <a:endParaRPr sz="20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1032200">
                <a:tc>
                  <a:txBody>
                    <a:bodyPr/>
                    <a:lstStyle/>
                    <a:p>
                      <a:pPr marL="0" marR="0" lvl="0" indent="0" algn="ctr" rtl="0">
                        <a:lnSpc>
                          <a:spcPct val="100000"/>
                        </a:lnSpc>
                        <a:spcBef>
                          <a:spcPts val="0"/>
                        </a:spcBef>
                        <a:spcAft>
                          <a:spcPts val="0"/>
                        </a:spcAft>
                        <a:buClr>
                          <a:srgbClr val="000000"/>
                        </a:buClr>
                        <a:buSzPts val="2000"/>
                        <a:buFont typeface="Arial"/>
                        <a:buNone/>
                      </a:pPr>
                      <a:r>
                        <a:rPr lang="en-US" sz="2000" b="1" u="none" strike="noStrike" cap="none">
                          <a:solidFill>
                            <a:schemeClr val="lt1"/>
                          </a:solidFill>
                        </a:rPr>
                        <a:t>Trojans </a:t>
                      </a:r>
                      <a:endParaRPr/>
                    </a:p>
                    <a:p>
                      <a:pPr marL="0" marR="0" lvl="0" indent="0" algn="ctr" rtl="0">
                        <a:lnSpc>
                          <a:spcPct val="100000"/>
                        </a:lnSpc>
                        <a:spcBef>
                          <a:spcPts val="0"/>
                        </a:spcBef>
                        <a:spcAft>
                          <a:spcPts val="0"/>
                        </a:spcAft>
                        <a:buClr>
                          <a:srgbClr val="000000"/>
                        </a:buClr>
                        <a:buSzPts val="2000"/>
                        <a:buFont typeface="Arial"/>
                        <a:buNone/>
                      </a:pPr>
                      <a:r>
                        <a:rPr lang="en-US" sz="2000" b="1" u="none" strike="noStrike" cap="none">
                          <a:solidFill>
                            <a:schemeClr val="lt1"/>
                          </a:solidFill>
                        </a:rPr>
                        <a:t>(Trojan Horses)</a:t>
                      </a:r>
                      <a:endParaRPr/>
                    </a:p>
                    <a:p>
                      <a:pPr marL="0" marR="0" lvl="0" indent="0" algn="ctr" rtl="0">
                        <a:lnSpc>
                          <a:spcPct val="100000"/>
                        </a:lnSpc>
                        <a:spcBef>
                          <a:spcPts val="0"/>
                        </a:spcBef>
                        <a:spcAft>
                          <a:spcPts val="0"/>
                        </a:spcAft>
                        <a:buNone/>
                      </a:pPr>
                      <a:endParaRPr sz="2000" u="none" strike="noStrike" cap="none">
                        <a:solidFill>
                          <a:schemeClr val="lt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chemeClr val="lt1"/>
                          </a:solidFill>
                        </a:rPr>
                        <a:t>Disguises itself as a legitimate program or file to trick users into installing it.</a:t>
                      </a:r>
                      <a:endParaRPr sz="20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chemeClr val="lt1"/>
                          </a:solidFill>
                        </a:rPr>
                        <a:t>Creates backdoors, steals data, or installs additional malware.</a:t>
                      </a:r>
                      <a:endParaRPr sz="20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2"/>
          <p:cNvSpPr txBox="1">
            <a:spLocks noGrp="1"/>
          </p:cNvSpPr>
          <p:nvPr>
            <p:ph type="title"/>
          </p:nvPr>
        </p:nvSpPr>
        <p:spPr>
          <a:xfrm>
            <a:off x="-105295" y="453818"/>
            <a:ext cx="12208000" cy="114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t>Preventing Cyber Attacks</a:t>
            </a:r>
            <a:endParaRPr/>
          </a:p>
        </p:txBody>
      </p:sp>
      <p:sp>
        <p:nvSpPr>
          <p:cNvPr id="332" name="Google Shape;332;p12"/>
          <p:cNvSpPr txBox="1">
            <a:spLocks noGrp="1"/>
          </p:cNvSpPr>
          <p:nvPr>
            <p:ph type="body" idx="1"/>
          </p:nvPr>
        </p:nvSpPr>
        <p:spPr>
          <a:xfrm>
            <a:off x="481013" y="1370158"/>
            <a:ext cx="6169170" cy="4439515"/>
          </a:xfrm>
          <a:prstGeom prst="rect">
            <a:avLst/>
          </a:prstGeom>
          <a:noFill/>
          <a:ln>
            <a:noFill/>
          </a:ln>
        </p:spPr>
        <p:txBody>
          <a:bodyPr spcFirstLastPara="1" wrap="square" lIns="91425" tIns="91425" rIns="91425" bIns="91425" anchor="t" anchorCtr="0">
            <a:noAutofit/>
          </a:bodyPr>
          <a:lstStyle/>
          <a:p>
            <a:pPr marL="355600" lvl="0" indent="-355600" algn="l" rtl="0">
              <a:lnSpc>
                <a:spcPct val="100000"/>
              </a:lnSpc>
              <a:spcBef>
                <a:spcPts val="0"/>
              </a:spcBef>
              <a:spcAft>
                <a:spcPts val="0"/>
              </a:spcAft>
              <a:buSzPts val="2800"/>
              <a:buFont typeface="Noto Sans Symbols"/>
              <a:buChar char="▪"/>
            </a:pPr>
            <a:r>
              <a:rPr lang="en-US"/>
              <a:t>Install Anti-virus/Spyware program</a:t>
            </a:r>
            <a:endParaRPr/>
          </a:p>
          <a:p>
            <a:pPr marL="355600" lvl="0" indent="-355600" algn="l" rtl="0">
              <a:lnSpc>
                <a:spcPct val="100000"/>
              </a:lnSpc>
              <a:spcBef>
                <a:spcPts val="0"/>
              </a:spcBef>
              <a:spcAft>
                <a:spcPts val="0"/>
              </a:spcAft>
              <a:buSzPts val="2800"/>
              <a:buFont typeface="Noto Sans Symbols"/>
              <a:buChar char="▪"/>
            </a:pPr>
            <a:r>
              <a:rPr lang="en-US"/>
              <a:t>Install Personal Firewall</a:t>
            </a:r>
            <a:endParaRPr/>
          </a:p>
          <a:p>
            <a:pPr marL="355600" lvl="0" indent="-355600" algn="l" rtl="0">
              <a:lnSpc>
                <a:spcPct val="100000"/>
              </a:lnSpc>
              <a:spcBef>
                <a:spcPts val="0"/>
              </a:spcBef>
              <a:spcAft>
                <a:spcPts val="0"/>
              </a:spcAft>
              <a:buSzPts val="2800"/>
              <a:buFont typeface="Noto Sans Symbols"/>
              <a:buChar char="▪"/>
            </a:pPr>
            <a:r>
              <a:rPr lang="en-US"/>
              <a:t>Update software regularly</a:t>
            </a:r>
            <a:endParaRPr/>
          </a:p>
          <a:p>
            <a:pPr marL="355600" lvl="0" indent="-355600" algn="l" rtl="0">
              <a:lnSpc>
                <a:spcPct val="100000"/>
              </a:lnSpc>
              <a:spcBef>
                <a:spcPts val="0"/>
              </a:spcBef>
              <a:spcAft>
                <a:spcPts val="0"/>
              </a:spcAft>
              <a:buSzPts val="2800"/>
              <a:buFont typeface="Noto Sans Symbols"/>
              <a:buChar char="▪"/>
            </a:pPr>
            <a:r>
              <a:rPr lang="en-US"/>
              <a:t>Cookies management</a:t>
            </a:r>
            <a:endParaRPr/>
          </a:p>
          <a:p>
            <a:pPr marL="355600" lvl="0" indent="-355600" algn="l" rtl="0">
              <a:lnSpc>
                <a:spcPct val="100000"/>
              </a:lnSpc>
              <a:spcBef>
                <a:spcPts val="0"/>
              </a:spcBef>
              <a:spcAft>
                <a:spcPts val="0"/>
              </a:spcAft>
              <a:buSzPts val="2800"/>
              <a:buFont typeface="Noto Sans Symbols"/>
              <a:buChar char="▪"/>
            </a:pPr>
            <a:r>
              <a:rPr lang="en-US"/>
              <a:t>Be vigilant when responding to emails or submitting personal information to web sites</a:t>
            </a:r>
            <a:endParaRPr/>
          </a:p>
          <a:p>
            <a:pPr marL="355600" lvl="0" indent="-355600" algn="l" rtl="0">
              <a:lnSpc>
                <a:spcPct val="100000"/>
              </a:lnSpc>
              <a:spcBef>
                <a:spcPts val="0"/>
              </a:spcBef>
              <a:spcAft>
                <a:spcPts val="0"/>
              </a:spcAft>
              <a:buSzPts val="2800"/>
              <a:buFont typeface="Noto Sans Symbols"/>
              <a:buChar char="▪"/>
            </a:pPr>
            <a:r>
              <a:rPr lang="en-US"/>
              <a:t>Be diligent when importing module files from unknown sources into your code</a:t>
            </a:r>
            <a:endParaRPr/>
          </a:p>
        </p:txBody>
      </p:sp>
      <p:pic>
        <p:nvPicPr>
          <p:cNvPr id="333" name="Google Shape;333;p12">
            <a:hlinkClick r:id="rId3"/>
          </p:cNvPr>
          <p:cNvPicPr preferRelativeResize="0"/>
          <p:nvPr/>
        </p:nvPicPr>
        <p:blipFill rotWithShape="1">
          <a:blip r:embed="rId4">
            <a:alphaModFix/>
          </a:blip>
          <a:srcRect/>
          <a:stretch/>
        </p:blipFill>
        <p:spPr>
          <a:xfrm>
            <a:off x="6843712" y="1370158"/>
            <a:ext cx="4785351" cy="304467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rsu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TP">
      <a:dk1>
        <a:srgbClr val="666666"/>
      </a:dk1>
      <a:lt1>
        <a:srgbClr val="FFFFFF"/>
      </a:lt1>
      <a:dk2>
        <a:srgbClr val="EF0C1D"/>
      </a:dk2>
      <a:lt2>
        <a:srgbClr val="00708D"/>
      </a:lt2>
      <a:accent1>
        <a:srgbClr val="789BAF"/>
      </a:accent1>
      <a:accent2>
        <a:srgbClr val="7CA9BA"/>
      </a:accent2>
      <a:accent3>
        <a:srgbClr val="A7C6D1"/>
      </a:accent3>
      <a:accent4>
        <a:srgbClr val="009F93"/>
      </a:accent4>
      <a:accent5>
        <a:srgbClr val="EF4135"/>
      </a:accent5>
      <a:accent6>
        <a:srgbClr val="FBB034"/>
      </a:accent6>
      <a:hlink>
        <a:srgbClr val="EF0C1D"/>
      </a:hlink>
      <a:folHlink>
        <a:srgbClr val="38383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Default Design">
  <a:themeElements>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Default Design">
  <a:themeElements>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Default Design">
  <a:themeElements>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462</TotalTime>
  <Words>3722</Words>
  <Application>Microsoft Office PowerPoint</Application>
  <PresentationFormat>Widescreen</PresentationFormat>
  <Paragraphs>574</Paragraphs>
  <Slides>45</Slides>
  <Notes>43</Notes>
  <HiddenSlides>0</HiddenSlides>
  <MMClips>0</MMClips>
  <ScaleCrop>false</ScaleCrop>
  <HeadingPairs>
    <vt:vector size="8" baseType="variant">
      <vt:variant>
        <vt:lpstr>Fonts Used</vt:lpstr>
      </vt:variant>
      <vt:variant>
        <vt:i4>13</vt:i4>
      </vt:variant>
      <vt:variant>
        <vt:lpstr>Theme</vt:lpstr>
      </vt:variant>
      <vt:variant>
        <vt:i4>6</vt:i4>
      </vt:variant>
      <vt:variant>
        <vt:lpstr>Embedded OLE Servers</vt:lpstr>
      </vt:variant>
      <vt:variant>
        <vt:i4>1</vt:i4>
      </vt:variant>
      <vt:variant>
        <vt:lpstr>Slide Titles</vt:lpstr>
      </vt:variant>
      <vt:variant>
        <vt:i4>45</vt:i4>
      </vt:variant>
    </vt:vector>
  </HeadingPairs>
  <TitlesOfParts>
    <vt:vector size="65" baseType="lpstr">
      <vt:lpstr>Consolas</vt:lpstr>
      <vt:lpstr>Walter Turncoat</vt:lpstr>
      <vt:lpstr>IBM Plex Sans</vt:lpstr>
      <vt:lpstr>Sniglet</vt:lpstr>
      <vt:lpstr>Courier New</vt:lpstr>
      <vt:lpstr>Times New Roman</vt:lpstr>
      <vt:lpstr>Arial</vt:lpstr>
      <vt:lpstr>Aharoni</vt:lpstr>
      <vt:lpstr>Tahoma</vt:lpstr>
      <vt:lpstr>Wingdings</vt:lpstr>
      <vt:lpstr>Calibri</vt:lpstr>
      <vt:lpstr>Trebuchet MS</vt:lpstr>
      <vt:lpstr>Noto Sans Symbols</vt:lpstr>
      <vt:lpstr>Ursula template</vt:lpstr>
      <vt:lpstr>2_Office Theme</vt:lpstr>
      <vt:lpstr>Office Theme</vt:lpstr>
      <vt:lpstr>3_Default Design</vt:lpstr>
      <vt:lpstr>1_Default Design</vt:lpstr>
      <vt:lpstr>2_Default Design</vt:lpstr>
      <vt:lpstr>Visio.Drawing.11</vt:lpstr>
      <vt:lpstr>Network Security</vt:lpstr>
      <vt:lpstr>Misunderstood Security Concepts</vt:lpstr>
      <vt:lpstr>Principles of Network Security</vt:lpstr>
      <vt:lpstr>Consequences of compromised in Network Security</vt:lpstr>
      <vt:lpstr>Vulnerabilities, Threats and  Attack</vt:lpstr>
      <vt:lpstr>Cyber Attacks </vt:lpstr>
      <vt:lpstr>PowerPoint Presentation</vt:lpstr>
      <vt:lpstr>Malware Malicious code, often referred to as malware, includes a wide range of software programs designed to harm, exploit, or otherwise compromise a computer system or network</vt:lpstr>
      <vt:lpstr>Preventing Cyber Attacks</vt:lpstr>
      <vt:lpstr>PowerPoint Presentation</vt:lpstr>
      <vt:lpstr>Authentication vs Authorisation </vt:lpstr>
      <vt:lpstr>Compartmentalised Access </vt:lpstr>
      <vt:lpstr>Cryptography </vt:lpstr>
      <vt:lpstr> Agenda for the next 5 weeks</vt:lpstr>
      <vt:lpstr>Encryption/Decryption</vt:lpstr>
      <vt:lpstr>PowerPoint Presentation</vt:lpstr>
      <vt:lpstr>Symmetric cryptography – The Number of keys needed grows quadratically as the number of participants increase </vt:lpstr>
      <vt:lpstr>PowerPoint Presentation</vt:lpstr>
      <vt:lpstr>Email scenario using  Asymmetric Cryptography </vt:lpstr>
      <vt:lpstr>Asymmetric Crypto using RSA</vt:lpstr>
      <vt:lpstr>Cryptography Hash Functions</vt:lpstr>
      <vt:lpstr>Digital Signature</vt:lpstr>
      <vt:lpstr>Signing a digital message with a Digital Signature</vt:lpstr>
      <vt:lpstr>Verifying a Digital Signature</vt:lpstr>
      <vt:lpstr>Verifying a Digital Signature</vt:lpstr>
      <vt:lpstr>How can you trust the public key of Alice belongs to Alice ?</vt:lpstr>
      <vt:lpstr>Public Key Infrastructure (PKI)</vt:lpstr>
      <vt:lpstr>Digital Certificate</vt:lpstr>
      <vt:lpstr>PowerPoint Presentation</vt:lpstr>
      <vt:lpstr>Certificate Authority (CA)</vt:lpstr>
      <vt:lpstr>SSL/TLS - Secure Socket Layer</vt:lpstr>
      <vt:lpstr>Unauthorised Access on the Network </vt:lpstr>
      <vt:lpstr>Firewall</vt:lpstr>
      <vt:lpstr>Packet Filtering</vt:lpstr>
      <vt:lpstr>6.3 Packet Filtering</vt:lpstr>
      <vt:lpstr>6.3 Packet Filtering</vt:lpstr>
      <vt:lpstr>6.3 Packet Filtering</vt:lpstr>
      <vt:lpstr>6.3 Packet Filtering</vt:lpstr>
      <vt:lpstr>6.3 Packet Filtering</vt:lpstr>
      <vt:lpstr>PowerPoint Presentation</vt:lpstr>
      <vt:lpstr>PowerPoint Presentation</vt:lpstr>
      <vt:lpstr>Intrusion Detection System (IDS)  vs Intrusion Prevention Systems (IPS) </vt:lpstr>
      <vt:lpstr>The Domain Name Service (DNS)</vt:lpstr>
      <vt:lpstr>Domain Name Space</vt:lpstr>
      <vt:lpstr>Example : CloudFlare IDS/IPS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khar woh leong</dc:creator>
  <cp:lastModifiedBy>Leong KHAR WOH (SCHOOLS)</cp:lastModifiedBy>
  <cp:revision>6</cp:revision>
  <dcterms:created xsi:type="dcterms:W3CDTF">2017-09-05T01:35:20Z</dcterms:created>
  <dcterms:modified xsi:type="dcterms:W3CDTF">2025-07-14T03:21:38Z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fb06199-574a-4a73-a110-6e35d3b9f147_Enabled">
    <vt:lpwstr>true</vt:lpwstr>
  </property>
  <property fmtid="{D5CDD505-2E9C-101B-9397-08002B2CF9AE}" pid="3" name="MSIP_Label_5fb06199-574a-4a73-a110-6e35d3b9f147_SetDate">
    <vt:lpwstr>2025-07-14T01:26:32Z</vt:lpwstr>
  </property>
  <property fmtid="{D5CDD505-2E9C-101B-9397-08002B2CF9AE}" pid="4" name="MSIP_Label_5fb06199-574a-4a73-a110-6e35d3b9f147_Method">
    <vt:lpwstr>Privileged</vt:lpwstr>
  </property>
  <property fmtid="{D5CDD505-2E9C-101B-9397-08002B2CF9AE}" pid="5" name="MSIP_Label_5fb06199-574a-4a73-a110-6e35d3b9f147_Name">
    <vt:lpwstr>OFFICIAL (OPEN)</vt:lpwstr>
  </property>
  <property fmtid="{D5CDD505-2E9C-101B-9397-08002B2CF9AE}" pid="6" name="MSIP_Label_5fb06199-574a-4a73-a110-6e35d3b9f147_SiteId">
    <vt:lpwstr>6590cdd4-8337-4198-bacc-47645c4a4d4d</vt:lpwstr>
  </property>
  <property fmtid="{D5CDD505-2E9C-101B-9397-08002B2CF9AE}" pid="7" name="MSIP_Label_5fb06199-574a-4a73-a110-6e35d3b9f147_ActionId">
    <vt:lpwstr>80bd747c-5457-451b-b86e-f93b6f16af94</vt:lpwstr>
  </property>
  <property fmtid="{D5CDD505-2E9C-101B-9397-08002B2CF9AE}" pid="8" name="MSIP_Label_5fb06199-574a-4a73-a110-6e35d3b9f147_ContentBits">
    <vt:lpwstr>0</vt:lpwstr>
  </property>
  <property fmtid="{D5CDD505-2E9C-101B-9397-08002B2CF9AE}" pid="9" name="MSIP_Label_5fb06199-574a-4a73-a110-6e35d3b9f147_Tag">
    <vt:lpwstr>10, 0, 1, 1</vt:lpwstr>
  </property>
</Properties>
</file>